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15" r:id="rId5"/>
    <p:sldMasterId id="2147483833" r:id="rId6"/>
  </p:sldMasterIdLst>
  <p:notesMasterIdLst>
    <p:notesMasterId r:id="rId30"/>
  </p:notesMasterIdLst>
  <p:handoutMasterIdLst>
    <p:handoutMasterId r:id="rId31"/>
  </p:handoutMasterIdLst>
  <p:sldIdLst>
    <p:sldId id="260" r:id="rId7"/>
    <p:sldId id="269" r:id="rId8"/>
    <p:sldId id="294" r:id="rId9"/>
    <p:sldId id="1384" r:id="rId10"/>
    <p:sldId id="1385" r:id="rId11"/>
    <p:sldId id="563" r:id="rId12"/>
    <p:sldId id="1386" r:id="rId13"/>
    <p:sldId id="575" r:id="rId14"/>
    <p:sldId id="1387" r:id="rId15"/>
    <p:sldId id="566" r:id="rId16"/>
    <p:sldId id="576" r:id="rId17"/>
    <p:sldId id="1388" r:id="rId18"/>
    <p:sldId id="1378" r:id="rId19"/>
    <p:sldId id="1389" r:id="rId20"/>
    <p:sldId id="556" r:id="rId21"/>
    <p:sldId id="1396" r:id="rId22"/>
    <p:sldId id="273" r:id="rId23"/>
    <p:sldId id="1381" r:id="rId24"/>
    <p:sldId id="376" r:id="rId25"/>
    <p:sldId id="1399" r:id="rId26"/>
    <p:sldId id="1397" r:id="rId27"/>
    <p:sldId id="538" r:id="rId28"/>
    <p:sldId id="278" r:id="rId29"/>
  </p:sldIdLst>
  <p:sldSz cx="9144000" cy="5143500" type="screen16x9"/>
  <p:notesSz cx="7099300" cy="10234613"/>
  <p:defaultTextStyle>
    <a:defPPr>
      <a:defRPr lang="fr-FR"/>
    </a:defPPr>
    <a:lvl1pPr algn="l" rtl="0" eaLnBrk="0" fontAlgn="base" hangingPunct="0">
      <a:spcBef>
        <a:spcPct val="0"/>
      </a:spcBef>
      <a:spcAft>
        <a:spcPct val="0"/>
      </a:spcAft>
      <a:defRPr kern="1200">
        <a:solidFill>
          <a:schemeClr val="tx1"/>
        </a:solidFill>
        <a:latin typeface="Arial" charset="0"/>
        <a:ea typeface="+mn-ea"/>
        <a:cs typeface="+mn-cs"/>
      </a:defRPr>
    </a:lvl1pPr>
    <a:lvl2pPr marL="342866" algn="l" rtl="0" eaLnBrk="0" fontAlgn="base" hangingPunct="0">
      <a:spcBef>
        <a:spcPct val="0"/>
      </a:spcBef>
      <a:spcAft>
        <a:spcPct val="0"/>
      </a:spcAft>
      <a:defRPr kern="1200">
        <a:solidFill>
          <a:schemeClr val="tx1"/>
        </a:solidFill>
        <a:latin typeface="Arial" charset="0"/>
        <a:ea typeface="+mn-ea"/>
        <a:cs typeface="+mn-cs"/>
      </a:defRPr>
    </a:lvl2pPr>
    <a:lvl3pPr marL="685732" algn="l" rtl="0" eaLnBrk="0" fontAlgn="base" hangingPunct="0">
      <a:spcBef>
        <a:spcPct val="0"/>
      </a:spcBef>
      <a:spcAft>
        <a:spcPct val="0"/>
      </a:spcAft>
      <a:defRPr kern="1200">
        <a:solidFill>
          <a:schemeClr val="tx1"/>
        </a:solidFill>
        <a:latin typeface="Arial" charset="0"/>
        <a:ea typeface="+mn-ea"/>
        <a:cs typeface="+mn-cs"/>
      </a:defRPr>
    </a:lvl3pPr>
    <a:lvl4pPr marL="1028598" algn="l" rtl="0" eaLnBrk="0" fontAlgn="base" hangingPunct="0">
      <a:spcBef>
        <a:spcPct val="0"/>
      </a:spcBef>
      <a:spcAft>
        <a:spcPct val="0"/>
      </a:spcAft>
      <a:defRPr kern="1200">
        <a:solidFill>
          <a:schemeClr val="tx1"/>
        </a:solidFill>
        <a:latin typeface="Arial" charset="0"/>
        <a:ea typeface="+mn-ea"/>
        <a:cs typeface="+mn-cs"/>
      </a:defRPr>
    </a:lvl4pPr>
    <a:lvl5pPr marL="1371464" algn="l" rtl="0" eaLnBrk="0" fontAlgn="base" hangingPunct="0">
      <a:spcBef>
        <a:spcPct val="0"/>
      </a:spcBef>
      <a:spcAft>
        <a:spcPct val="0"/>
      </a:spcAft>
      <a:defRPr kern="1200">
        <a:solidFill>
          <a:schemeClr val="tx1"/>
        </a:solidFill>
        <a:latin typeface="Arial" charset="0"/>
        <a:ea typeface="+mn-ea"/>
        <a:cs typeface="+mn-cs"/>
      </a:defRPr>
    </a:lvl5pPr>
    <a:lvl6pPr marL="1714331" algn="l" defTabSz="685732" rtl="0" eaLnBrk="1" latinLnBrk="0" hangingPunct="1">
      <a:defRPr kern="1200">
        <a:solidFill>
          <a:schemeClr val="tx1"/>
        </a:solidFill>
        <a:latin typeface="Arial" charset="0"/>
        <a:ea typeface="+mn-ea"/>
        <a:cs typeface="+mn-cs"/>
      </a:defRPr>
    </a:lvl6pPr>
    <a:lvl7pPr marL="2057195" algn="l" defTabSz="685732" rtl="0" eaLnBrk="1" latinLnBrk="0" hangingPunct="1">
      <a:defRPr kern="1200">
        <a:solidFill>
          <a:schemeClr val="tx1"/>
        </a:solidFill>
        <a:latin typeface="Arial" charset="0"/>
        <a:ea typeface="+mn-ea"/>
        <a:cs typeface="+mn-cs"/>
      </a:defRPr>
    </a:lvl7pPr>
    <a:lvl8pPr marL="2400060" algn="l" defTabSz="685732" rtl="0" eaLnBrk="1" latinLnBrk="0" hangingPunct="1">
      <a:defRPr kern="1200">
        <a:solidFill>
          <a:schemeClr val="tx1"/>
        </a:solidFill>
        <a:latin typeface="Arial" charset="0"/>
        <a:ea typeface="+mn-ea"/>
        <a:cs typeface="+mn-cs"/>
      </a:defRPr>
    </a:lvl8pPr>
    <a:lvl9pPr marL="2742926" algn="l" defTabSz="685732"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ction par défaut" id="{D1E76BC1-3A18-43DE-8982-431DE670FC12}">
          <p14:sldIdLst>
            <p14:sldId id="260"/>
            <p14:sldId id="269"/>
            <p14:sldId id="294"/>
            <p14:sldId id="1384"/>
            <p14:sldId id="1385"/>
            <p14:sldId id="563"/>
            <p14:sldId id="1386"/>
            <p14:sldId id="575"/>
            <p14:sldId id="1387"/>
            <p14:sldId id="566"/>
            <p14:sldId id="576"/>
            <p14:sldId id="1388"/>
            <p14:sldId id="1378"/>
            <p14:sldId id="1389"/>
            <p14:sldId id="556"/>
            <p14:sldId id="1396"/>
            <p14:sldId id="273"/>
            <p14:sldId id="1381"/>
            <p14:sldId id="376"/>
            <p14:sldId id="1399"/>
            <p14:sldId id="1397"/>
            <p14:sldId id="538"/>
            <p14:sldId id="27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LOR Myriam" initials="DM" lastIdx="5" clrIdx="0"/>
  <p:cmAuthor id="2" name="LEMOINE Flavien" initials="LF" lastIdx="9" clrIdx="1"/>
  <p:cmAuthor id="3" name="LEGENDRE Audrey" initials="LA" lastIdx="10" clrIdx="2"/>
  <p:cmAuthor id="4" name="GAY Didier" initials="GD" lastIdx="13"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598F"/>
    <a:srgbClr val="7AA0D5"/>
    <a:srgbClr val="B90066"/>
    <a:srgbClr val="FFFFFF"/>
    <a:srgbClr val="7D9ED5"/>
    <a:srgbClr val="071E4F"/>
    <a:srgbClr val="041D42"/>
    <a:srgbClr val="328B5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53" autoAdjust="0"/>
    <p:restoredTop sz="90353" autoAdjust="0"/>
  </p:normalViewPr>
  <p:slideViewPr>
    <p:cSldViewPr snapToGrid="0">
      <p:cViewPr varScale="1">
        <p:scale>
          <a:sx n="86" d="100"/>
          <a:sy n="86" d="100"/>
        </p:scale>
        <p:origin x="456" y="78"/>
      </p:cViewPr>
      <p:guideLst>
        <p:guide orient="horz" pos="1620"/>
        <p:guide pos="2880"/>
      </p:guideLst>
    </p:cSldViewPr>
  </p:slideViewPr>
  <p:notesTextViewPr>
    <p:cViewPr>
      <p:scale>
        <a:sx n="1" d="1"/>
        <a:sy n="1" d="1"/>
      </p:scale>
      <p:origin x="0" y="0"/>
    </p:cViewPr>
  </p:notesTextViewPr>
  <p:sorterViewPr>
    <p:cViewPr>
      <p:scale>
        <a:sx n="100" d="100"/>
        <a:sy n="100" d="100"/>
      </p:scale>
      <p:origin x="0" y="-601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C7F1A-7BE4-4CAD-8C88-F5E71C88E3FB}" type="doc">
      <dgm:prSet loTypeId="urn:microsoft.com/office/officeart/2005/8/layout/arrow2" loCatId="process" qsTypeId="urn:microsoft.com/office/officeart/2005/8/quickstyle/simple1" qsCatId="simple" csTypeId="urn:microsoft.com/office/officeart/2005/8/colors/accent6_1" csCatId="accent6" phldr="1"/>
      <dgm:spPr/>
    </dgm:pt>
    <dgm:pt modelId="{8E8EE285-9821-4CB6-89CB-AA786DAA4E3F}">
      <dgm:prSet phldrT="[Texte]" custT="1"/>
      <dgm:spPr/>
      <dgm:t>
        <a:bodyPr/>
        <a:lstStyle/>
        <a:p>
          <a:endParaRPr lang="fr-FR" sz="900" b="1" dirty="0"/>
        </a:p>
        <a:p>
          <a:r>
            <a:rPr lang="fr-FR" sz="900" b="1" dirty="0"/>
            <a:t>1991</a:t>
          </a:r>
          <a:r>
            <a:rPr lang="fr-FR" sz="900" dirty="0"/>
            <a:t> : création de l’archive ouverte </a:t>
          </a:r>
          <a:r>
            <a:rPr lang="fr-FR" sz="900" b="1" dirty="0" err="1"/>
            <a:t>arXiv</a:t>
          </a:r>
          <a:r>
            <a:rPr lang="fr-FR" sz="900" dirty="0"/>
            <a:t> de prépublications scientifiques</a:t>
          </a:r>
        </a:p>
      </dgm:t>
    </dgm:pt>
    <dgm:pt modelId="{A005197A-7492-4E62-A16A-0143167BEED1}" type="parTrans" cxnId="{9D55DBDE-004E-4E30-A3F7-6BC0169A516A}">
      <dgm:prSet/>
      <dgm:spPr/>
      <dgm:t>
        <a:bodyPr/>
        <a:lstStyle/>
        <a:p>
          <a:endParaRPr lang="fr-FR" sz="2400"/>
        </a:p>
      </dgm:t>
    </dgm:pt>
    <dgm:pt modelId="{8825EED5-A9D8-4E2A-8744-841D024DD4AC}" type="sibTrans" cxnId="{9D55DBDE-004E-4E30-A3F7-6BC0169A516A}">
      <dgm:prSet/>
      <dgm:spPr/>
      <dgm:t>
        <a:bodyPr/>
        <a:lstStyle/>
        <a:p>
          <a:endParaRPr lang="fr-FR" sz="2400"/>
        </a:p>
      </dgm:t>
    </dgm:pt>
    <dgm:pt modelId="{65E48FD6-AA0C-44BE-B2C8-DDE73BD45339}">
      <dgm:prSet phldrT="[Texte]" custT="1"/>
      <dgm:spPr/>
      <dgm:t>
        <a:bodyPr/>
        <a:lstStyle/>
        <a:p>
          <a:r>
            <a:rPr lang="fr-FR" sz="900" b="1" dirty="0"/>
            <a:t>2002</a:t>
          </a:r>
          <a:r>
            <a:rPr lang="fr-FR" sz="900" dirty="0"/>
            <a:t> : </a:t>
          </a:r>
          <a:r>
            <a:rPr lang="fr-FR" sz="900" b="1" dirty="0"/>
            <a:t>Déclaration de Budapest </a:t>
          </a:r>
          <a:r>
            <a:rPr lang="fr-FR" sz="900" dirty="0"/>
            <a:t>en faveur du libre accès des publications </a:t>
          </a:r>
        </a:p>
      </dgm:t>
    </dgm:pt>
    <dgm:pt modelId="{190BD712-6A6C-492A-B6ED-EA45413CD199}" type="parTrans" cxnId="{66F609AE-592B-403C-B9D6-503D19847D91}">
      <dgm:prSet/>
      <dgm:spPr/>
      <dgm:t>
        <a:bodyPr/>
        <a:lstStyle/>
        <a:p>
          <a:endParaRPr lang="fr-FR" sz="2400"/>
        </a:p>
      </dgm:t>
    </dgm:pt>
    <dgm:pt modelId="{32FF2902-0DD9-44EB-A5CC-97F4C9F12FE7}" type="sibTrans" cxnId="{66F609AE-592B-403C-B9D6-503D19847D91}">
      <dgm:prSet/>
      <dgm:spPr/>
      <dgm:t>
        <a:bodyPr/>
        <a:lstStyle/>
        <a:p>
          <a:endParaRPr lang="fr-FR" sz="2400"/>
        </a:p>
      </dgm:t>
    </dgm:pt>
    <dgm:pt modelId="{A34400D3-EAD0-498A-9966-4559DB372015}">
      <dgm:prSet phldrT="[Texte]" custT="1"/>
      <dgm:spPr/>
      <dgm:t>
        <a:bodyPr/>
        <a:lstStyle/>
        <a:p>
          <a:endParaRPr lang="fr-FR" sz="900" b="1" dirty="0"/>
        </a:p>
        <a:p>
          <a:r>
            <a:rPr lang="fr-FR" sz="900" b="1" dirty="0"/>
            <a:t>2003</a:t>
          </a:r>
          <a:r>
            <a:rPr lang="fr-FR" sz="900" dirty="0"/>
            <a:t> : </a:t>
          </a:r>
          <a:r>
            <a:rPr lang="fr-FR" sz="900" b="1" dirty="0"/>
            <a:t>Déclaration de Berlin </a:t>
          </a:r>
          <a:r>
            <a:rPr lang="fr-FR" sz="900" dirty="0"/>
            <a:t>en faveur du libre accès à toutes les œuvres et données, issues d’un travail de recherche</a:t>
          </a:r>
        </a:p>
      </dgm:t>
    </dgm:pt>
    <dgm:pt modelId="{63C5070E-E7AF-4E45-BA04-9534B16E6ED8}" type="parTrans" cxnId="{DF9E6AE1-8E87-4B33-A4DC-CA57E13FAD1F}">
      <dgm:prSet/>
      <dgm:spPr/>
      <dgm:t>
        <a:bodyPr/>
        <a:lstStyle/>
        <a:p>
          <a:endParaRPr lang="fr-FR" sz="2400"/>
        </a:p>
      </dgm:t>
    </dgm:pt>
    <dgm:pt modelId="{0A4A11D7-7E20-480F-A1A6-262F1B29E19F}" type="sibTrans" cxnId="{DF9E6AE1-8E87-4B33-A4DC-CA57E13FAD1F}">
      <dgm:prSet/>
      <dgm:spPr/>
      <dgm:t>
        <a:bodyPr/>
        <a:lstStyle/>
        <a:p>
          <a:endParaRPr lang="fr-FR" sz="2400"/>
        </a:p>
      </dgm:t>
    </dgm:pt>
    <dgm:pt modelId="{945B91CB-8E07-4838-9F64-C053955853C3}">
      <dgm:prSet phldrT="[Texte]" custT="1"/>
      <dgm:spPr/>
      <dgm:t>
        <a:bodyPr/>
        <a:lstStyle/>
        <a:p>
          <a:r>
            <a:rPr lang="fr-FR" sz="900" b="1" dirty="0"/>
            <a:t>2004 : Déclaration de Bethesda </a:t>
          </a:r>
          <a:r>
            <a:rPr lang="fr-FR" sz="900" dirty="0"/>
            <a:t>qui précise les conditions du libre accès : gratuité et irrévocable, et un dépôt à travers une archive ouverte pour assurer interopérabilité et archivage pérenne.</a:t>
          </a:r>
        </a:p>
      </dgm:t>
    </dgm:pt>
    <dgm:pt modelId="{E5872354-A6DB-4133-9801-6A64F539B23C}" type="parTrans" cxnId="{3DF97B8D-F774-46BD-8F70-5AA4FD4E00F1}">
      <dgm:prSet/>
      <dgm:spPr/>
      <dgm:t>
        <a:bodyPr/>
        <a:lstStyle/>
        <a:p>
          <a:endParaRPr lang="fr-FR" sz="2400"/>
        </a:p>
      </dgm:t>
    </dgm:pt>
    <dgm:pt modelId="{E485FCD2-167C-47D6-A213-FA60F65EF1F6}" type="sibTrans" cxnId="{3DF97B8D-F774-46BD-8F70-5AA4FD4E00F1}">
      <dgm:prSet/>
      <dgm:spPr/>
      <dgm:t>
        <a:bodyPr/>
        <a:lstStyle/>
        <a:p>
          <a:endParaRPr lang="fr-FR" sz="2400"/>
        </a:p>
      </dgm:t>
    </dgm:pt>
    <dgm:pt modelId="{25775B41-852F-4857-90EA-34DC56AEFC94}">
      <dgm:prSet phldrT="[Texte]" custT="1"/>
      <dgm:spPr/>
      <dgm:t>
        <a:bodyPr/>
        <a:lstStyle/>
        <a:p>
          <a:r>
            <a:rPr lang="fr-FR" sz="900" b="1" dirty="0"/>
            <a:t>2021 : Déclaration de l’UNESCO</a:t>
          </a:r>
        </a:p>
      </dgm:t>
    </dgm:pt>
    <dgm:pt modelId="{B7B7E8B5-1E2B-4000-B420-C0BC84B8F07F}" type="parTrans" cxnId="{EF3CE8D7-7DD1-4CCB-9929-0A7AF4B10A5A}">
      <dgm:prSet/>
      <dgm:spPr/>
      <dgm:t>
        <a:bodyPr/>
        <a:lstStyle/>
        <a:p>
          <a:endParaRPr lang="fr-FR" sz="2400"/>
        </a:p>
      </dgm:t>
    </dgm:pt>
    <dgm:pt modelId="{7C3BC823-93F4-43D7-B3E9-3BB444478E29}" type="sibTrans" cxnId="{EF3CE8D7-7DD1-4CCB-9929-0A7AF4B10A5A}">
      <dgm:prSet/>
      <dgm:spPr/>
      <dgm:t>
        <a:bodyPr/>
        <a:lstStyle/>
        <a:p>
          <a:endParaRPr lang="fr-FR" sz="2400"/>
        </a:p>
      </dgm:t>
    </dgm:pt>
    <dgm:pt modelId="{F39B86DF-E033-4F5E-A990-CF94B81003DF}" type="pres">
      <dgm:prSet presAssocID="{F9DC7F1A-7BE4-4CAD-8C88-F5E71C88E3FB}" presName="arrowDiagram" presStyleCnt="0">
        <dgm:presLayoutVars>
          <dgm:chMax val="5"/>
          <dgm:dir/>
          <dgm:resizeHandles val="exact"/>
        </dgm:presLayoutVars>
      </dgm:prSet>
      <dgm:spPr/>
    </dgm:pt>
    <dgm:pt modelId="{35F6FB77-2F1A-4556-8472-53F61A8977A8}" type="pres">
      <dgm:prSet presAssocID="{F9DC7F1A-7BE4-4CAD-8C88-F5E71C88E3FB}" presName="arrow" presStyleLbl="bgShp" presStyleIdx="0" presStyleCnt="1"/>
      <dgm:spPr/>
    </dgm:pt>
    <dgm:pt modelId="{44A8F7DE-5DA9-4671-90F9-8956605B35C3}" type="pres">
      <dgm:prSet presAssocID="{F9DC7F1A-7BE4-4CAD-8C88-F5E71C88E3FB}" presName="arrowDiagram5" presStyleCnt="0"/>
      <dgm:spPr/>
    </dgm:pt>
    <dgm:pt modelId="{4BE81975-2F01-4575-9030-FAEB9214F392}" type="pres">
      <dgm:prSet presAssocID="{8E8EE285-9821-4CB6-89CB-AA786DAA4E3F}" presName="bullet5a" presStyleLbl="node1" presStyleIdx="0" presStyleCnt="5"/>
      <dgm:spPr/>
    </dgm:pt>
    <dgm:pt modelId="{5D37AC2D-55C5-48E3-893B-65E579FB6549}" type="pres">
      <dgm:prSet presAssocID="{8E8EE285-9821-4CB6-89CB-AA786DAA4E3F}" presName="textBox5a" presStyleLbl="revTx" presStyleIdx="0" presStyleCnt="5" custScaleX="207551" custLinFactNeighborX="-165" custLinFactNeighborY="32287">
        <dgm:presLayoutVars>
          <dgm:bulletEnabled val="1"/>
        </dgm:presLayoutVars>
      </dgm:prSet>
      <dgm:spPr/>
    </dgm:pt>
    <dgm:pt modelId="{8C00E8CD-EE30-4C4B-9CFC-99C2AA8372EB}" type="pres">
      <dgm:prSet presAssocID="{65E48FD6-AA0C-44BE-B2C8-DDE73BD45339}" presName="bullet5b" presStyleLbl="node1" presStyleIdx="1" presStyleCnt="5"/>
      <dgm:spPr/>
    </dgm:pt>
    <dgm:pt modelId="{4B7BDF31-3AF2-4E4B-B5D1-4D002A19E54A}" type="pres">
      <dgm:prSet presAssocID="{65E48FD6-AA0C-44BE-B2C8-DDE73BD45339}" presName="textBox5b" presStyleLbl="revTx" presStyleIdx="1" presStyleCnt="5">
        <dgm:presLayoutVars>
          <dgm:bulletEnabled val="1"/>
        </dgm:presLayoutVars>
      </dgm:prSet>
      <dgm:spPr/>
    </dgm:pt>
    <dgm:pt modelId="{72F14CE8-7135-4F2D-8317-1706D1AC5DBD}" type="pres">
      <dgm:prSet presAssocID="{A34400D3-EAD0-498A-9966-4559DB372015}" presName="bullet5c" presStyleLbl="node1" presStyleIdx="2" presStyleCnt="5" custLinFactX="12170" custLinFactNeighborX="100000" custLinFactNeighborY="-48954"/>
      <dgm:spPr/>
    </dgm:pt>
    <dgm:pt modelId="{B5173169-A38F-4920-A08C-03E47774E1DA}" type="pres">
      <dgm:prSet presAssocID="{A34400D3-EAD0-498A-9966-4559DB372015}" presName="textBox5c" presStyleLbl="revTx" presStyleIdx="2" presStyleCnt="5" custLinFactNeighborX="1500" custLinFactNeighborY="646">
        <dgm:presLayoutVars>
          <dgm:bulletEnabled val="1"/>
        </dgm:presLayoutVars>
      </dgm:prSet>
      <dgm:spPr/>
    </dgm:pt>
    <dgm:pt modelId="{85BA7A6C-906F-4E66-B12D-DF5A8433E244}" type="pres">
      <dgm:prSet presAssocID="{945B91CB-8E07-4838-9F64-C053955853C3}" presName="bullet5d" presStyleLbl="node1" presStyleIdx="3" presStyleCnt="5"/>
      <dgm:spPr/>
    </dgm:pt>
    <dgm:pt modelId="{DFC80D9A-4281-4D8E-88C6-101C16773EA1}" type="pres">
      <dgm:prSet presAssocID="{945B91CB-8E07-4838-9F64-C053955853C3}" presName="textBox5d" presStyleLbl="revTx" presStyleIdx="3" presStyleCnt="5">
        <dgm:presLayoutVars>
          <dgm:bulletEnabled val="1"/>
        </dgm:presLayoutVars>
      </dgm:prSet>
      <dgm:spPr/>
    </dgm:pt>
    <dgm:pt modelId="{54D42B90-EA2C-4482-8F25-084B1A8B6682}" type="pres">
      <dgm:prSet presAssocID="{25775B41-852F-4857-90EA-34DC56AEFC94}" presName="bullet5e" presStyleLbl="node1" presStyleIdx="4" presStyleCnt="5"/>
      <dgm:spPr/>
    </dgm:pt>
    <dgm:pt modelId="{6BD2EDB8-87A7-475B-BA73-7D0EBA88BE39}" type="pres">
      <dgm:prSet presAssocID="{25775B41-852F-4857-90EA-34DC56AEFC94}" presName="textBox5e" presStyleLbl="revTx" presStyleIdx="4" presStyleCnt="5">
        <dgm:presLayoutVars>
          <dgm:bulletEnabled val="1"/>
        </dgm:presLayoutVars>
      </dgm:prSet>
      <dgm:spPr/>
    </dgm:pt>
  </dgm:ptLst>
  <dgm:cxnLst>
    <dgm:cxn modelId="{0C36922D-511C-4CA3-83B6-EC96677C3B96}" type="presOf" srcId="{A34400D3-EAD0-498A-9966-4559DB372015}" destId="{B5173169-A38F-4920-A08C-03E47774E1DA}" srcOrd="0" destOrd="0" presId="urn:microsoft.com/office/officeart/2005/8/layout/arrow2"/>
    <dgm:cxn modelId="{BCB3E671-882D-4B94-8A89-7BFC792BB9BB}" type="presOf" srcId="{945B91CB-8E07-4838-9F64-C053955853C3}" destId="{DFC80D9A-4281-4D8E-88C6-101C16773EA1}" srcOrd="0" destOrd="0" presId="urn:microsoft.com/office/officeart/2005/8/layout/arrow2"/>
    <dgm:cxn modelId="{98B10553-A7BD-4B86-B3FB-E6E0B7BE9DBC}" type="presOf" srcId="{65E48FD6-AA0C-44BE-B2C8-DDE73BD45339}" destId="{4B7BDF31-3AF2-4E4B-B5D1-4D002A19E54A}" srcOrd="0" destOrd="0" presId="urn:microsoft.com/office/officeart/2005/8/layout/arrow2"/>
    <dgm:cxn modelId="{A979C57C-5BE4-4300-A1F5-3F3D5FCFF6CC}" type="presOf" srcId="{F9DC7F1A-7BE4-4CAD-8C88-F5E71C88E3FB}" destId="{F39B86DF-E033-4F5E-A990-CF94B81003DF}" srcOrd="0" destOrd="0" presId="urn:microsoft.com/office/officeart/2005/8/layout/arrow2"/>
    <dgm:cxn modelId="{01051886-C64D-471C-B9E0-22B467B830D8}" type="presOf" srcId="{25775B41-852F-4857-90EA-34DC56AEFC94}" destId="{6BD2EDB8-87A7-475B-BA73-7D0EBA88BE39}" srcOrd="0" destOrd="0" presId="urn:microsoft.com/office/officeart/2005/8/layout/arrow2"/>
    <dgm:cxn modelId="{3DF97B8D-F774-46BD-8F70-5AA4FD4E00F1}" srcId="{F9DC7F1A-7BE4-4CAD-8C88-F5E71C88E3FB}" destId="{945B91CB-8E07-4838-9F64-C053955853C3}" srcOrd="3" destOrd="0" parTransId="{E5872354-A6DB-4133-9801-6A64F539B23C}" sibTransId="{E485FCD2-167C-47D6-A213-FA60F65EF1F6}"/>
    <dgm:cxn modelId="{66F609AE-592B-403C-B9D6-503D19847D91}" srcId="{F9DC7F1A-7BE4-4CAD-8C88-F5E71C88E3FB}" destId="{65E48FD6-AA0C-44BE-B2C8-DDE73BD45339}" srcOrd="1" destOrd="0" parTransId="{190BD712-6A6C-492A-B6ED-EA45413CD199}" sibTransId="{32FF2902-0DD9-44EB-A5CC-97F4C9F12FE7}"/>
    <dgm:cxn modelId="{5F9E19D6-B788-4F38-83C9-4C3DD9C3B308}" type="presOf" srcId="{8E8EE285-9821-4CB6-89CB-AA786DAA4E3F}" destId="{5D37AC2D-55C5-48E3-893B-65E579FB6549}" srcOrd="0" destOrd="0" presId="urn:microsoft.com/office/officeart/2005/8/layout/arrow2"/>
    <dgm:cxn modelId="{EF3CE8D7-7DD1-4CCB-9929-0A7AF4B10A5A}" srcId="{F9DC7F1A-7BE4-4CAD-8C88-F5E71C88E3FB}" destId="{25775B41-852F-4857-90EA-34DC56AEFC94}" srcOrd="4" destOrd="0" parTransId="{B7B7E8B5-1E2B-4000-B420-C0BC84B8F07F}" sibTransId="{7C3BC823-93F4-43D7-B3E9-3BB444478E29}"/>
    <dgm:cxn modelId="{9D55DBDE-004E-4E30-A3F7-6BC0169A516A}" srcId="{F9DC7F1A-7BE4-4CAD-8C88-F5E71C88E3FB}" destId="{8E8EE285-9821-4CB6-89CB-AA786DAA4E3F}" srcOrd="0" destOrd="0" parTransId="{A005197A-7492-4E62-A16A-0143167BEED1}" sibTransId="{8825EED5-A9D8-4E2A-8744-841D024DD4AC}"/>
    <dgm:cxn modelId="{DF9E6AE1-8E87-4B33-A4DC-CA57E13FAD1F}" srcId="{F9DC7F1A-7BE4-4CAD-8C88-F5E71C88E3FB}" destId="{A34400D3-EAD0-498A-9966-4559DB372015}" srcOrd="2" destOrd="0" parTransId="{63C5070E-E7AF-4E45-BA04-9534B16E6ED8}" sibTransId="{0A4A11D7-7E20-480F-A1A6-262F1B29E19F}"/>
    <dgm:cxn modelId="{634128C3-FE4A-4986-9D0E-CB4F7014F2DE}" type="presParOf" srcId="{F39B86DF-E033-4F5E-A990-CF94B81003DF}" destId="{35F6FB77-2F1A-4556-8472-53F61A8977A8}" srcOrd="0" destOrd="0" presId="urn:microsoft.com/office/officeart/2005/8/layout/arrow2"/>
    <dgm:cxn modelId="{F09FF2BD-E78E-4664-BDDC-2B0F82D9BD9C}" type="presParOf" srcId="{F39B86DF-E033-4F5E-A990-CF94B81003DF}" destId="{44A8F7DE-5DA9-4671-90F9-8956605B35C3}" srcOrd="1" destOrd="0" presId="urn:microsoft.com/office/officeart/2005/8/layout/arrow2"/>
    <dgm:cxn modelId="{2D437A53-B0DB-45DC-AC46-18317A874FE0}" type="presParOf" srcId="{44A8F7DE-5DA9-4671-90F9-8956605B35C3}" destId="{4BE81975-2F01-4575-9030-FAEB9214F392}" srcOrd="0" destOrd="0" presId="urn:microsoft.com/office/officeart/2005/8/layout/arrow2"/>
    <dgm:cxn modelId="{59526F8A-18C7-453D-A6DC-94A4358F4171}" type="presParOf" srcId="{44A8F7DE-5DA9-4671-90F9-8956605B35C3}" destId="{5D37AC2D-55C5-48E3-893B-65E579FB6549}" srcOrd="1" destOrd="0" presId="urn:microsoft.com/office/officeart/2005/8/layout/arrow2"/>
    <dgm:cxn modelId="{D4AE5109-D2AE-400A-B814-D1E49427875B}" type="presParOf" srcId="{44A8F7DE-5DA9-4671-90F9-8956605B35C3}" destId="{8C00E8CD-EE30-4C4B-9CFC-99C2AA8372EB}" srcOrd="2" destOrd="0" presId="urn:microsoft.com/office/officeart/2005/8/layout/arrow2"/>
    <dgm:cxn modelId="{17DB2F74-8D4D-4177-A53F-B29D454F47BF}" type="presParOf" srcId="{44A8F7DE-5DA9-4671-90F9-8956605B35C3}" destId="{4B7BDF31-3AF2-4E4B-B5D1-4D002A19E54A}" srcOrd="3" destOrd="0" presId="urn:microsoft.com/office/officeart/2005/8/layout/arrow2"/>
    <dgm:cxn modelId="{90E3122D-3891-4562-A3A1-D80F8558983E}" type="presParOf" srcId="{44A8F7DE-5DA9-4671-90F9-8956605B35C3}" destId="{72F14CE8-7135-4F2D-8317-1706D1AC5DBD}" srcOrd="4" destOrd="0" presId="urn:microsoft.com/office/officeart/2005/8/layout/arrow2"/>
    <dgm:cxn modelId="{A3AD54A0-4CDF-4F7D-A588-4FFE66808B6B}" type="presParOf" srcId="{44A8F7DE-5DA9-4671-90F9-8956605B35C3}" destId="{B5173169-A38F-4920-A08C-03E47774E1DA}" srcOrd="5" destOrd="0" presId="urn:microsoft.com/office/officeart/2005/8/layout/arrow2"/>
    <dgm:cxn modelId="{203F284B-9280-42AF-88A7-81EC6A5514F7}" type="presParOf" srcId="{44A8F7DE-5DA9-4671-90F9-8956605B35C3}" destId="{85BA7A6C-906F-4E66-B12D-DF5A8433E244}" srcOrd="6" destOrd="0" presId="urn:microsoft.com/office/officeart/2005/8/layout/arrow2"/>
    <dgm:cxn modelId="{4A438C3C-BAFA-4C09-84D6-3EEDB15D9493}" type="presParOf" srcId="{44A8F7DE-5DA9-4671-90F9-8956605B35C3}" destId="{DFC80D9A-4281-4D8E-88C6-101C16773EA1}" srcOrd="7" destOrd="0" presId="urn:microsoft.com/office/officeart/2005/8/layout/arrow2"/>
    <dgm:cxn modelId="{61CAACB1-D448-4075-8C51-F413AEA8B4CE}" type="presParOf" srcId="{44A8F7DE-5DA9-4671-90F9-8956605B35C3}" destId="{54D42B90-EA2C-4482-8F25-084B1A8B6682}" srcOrd="8" destOrd="0" presId="urn:microsoft.com/office/officeart/2005/8/layout/arrow2"/>
    <dgm:cxn modelId="{C851D040-849B-4C2C-BA3A-D1F5149C88A0}" type="presParOf" srcId="{44A8F7DE-5DA9-4671-90F9-8956605B35C3}" destId="{6BD2EDB8-87A7-475B-BA73-7D0EBA88BE39}"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C7F1A-7BE4-4CAD-8C88-F5E71C88E3FB}" type="doc">
      <dgm:prSet loTypeId="urn:microsoft.com/office/officeart/2005/8/layout/arrow2" loCatId="process" qsTypeId="urn:microsoft.com/office/officeart/2005/8/quickstyle/simple1" qsCatId="simple" csTypeId="urn:microsoft.com/office/officeart/2005/8/colors/accent1_2" csCatId="accent1" phldr="1"/>
      <dgm:spPr/>
    </dgm:pt>
    <dgm:pt modelId="{B3E3E236-3675-4B77-B97D-C2F4168E0CA3}">
      <dgm:prSet phldrT="[Texte]"/>
      <dgm:spPr/>
      <dgm:t>
        <a:bodyPr/>
        <a:lstStyle/>
        <a:p>
          <a:r>
            <a:rPr lang="fr-FR" b="1" dirty="0"/>
            <a:t>2012</a:t>
          </a:r>
          <a:r>
            <a:rPr lang="fr-FR" dirty="0"/>
            <a:t> : </a:t>
          </a:r>
          <a:r>
            <a:rPr lang="fr-FR" b="1" dirty="0"/>
            <a:t>Déclaration de DORA </a:t>
          </a:r>
          <a:r>
            <a:rPr lang="fr-FR" dirty="0"/>
            <a:t>sur les évolutions de l’évaluation de la recherche.</a:t>
          </a:r>
        </a:p>
      </dgm:t>
    </dgm:pt>
    <dgm:pt modelId="{6B648110-691C-4B87-BE18-D0F742BDFFD9}" type="parTrans" cxnId="{B37E1A31-3BD9-4AF2-ADAD-B662B4393D84}">
      <dgm:prSet/>
      <dgm:spPr/>
      <dgm:t>
        <a:bodyPr/>
        <a:lstStyle/>
        <a:p>
          <a:endParaRPr lang="fr-FR"/>
        </a:p>
      </dgm:t>
    </dgm:pt>
    <dgm:pt modelId="{E09715B4-73A4-4532-A8B0-F72AFE6E32D3}" type="sibTrans" cxnId="{B37E1A31-3BD9-4AF2-ADAD-B662B4393D84}">
      <dgm:prSet/>
      <dgm:spPr/>
      <dgm:t>
        <a:bodyPr/>
        <a:lstStyle/>
        <a:p>
          <a:endParaRPr lang="fr-FR"/>
        </a:p>
      </dgm:t>
    </dgm:pt>
    <dgm:pt modelId="{36DF5F3F-E1A6-477C-8383-BDCC317D3443}">
      <dgm:prSet phldrT="[Texte]"/>
      <dgm:spPr/>
      <dgm:t>
        <a:bodyPr/>
        <a:lstStyle/>
        <a:p>
          <a:r>
            <a:rPr lang="fr-FR" b="1" dirty="0"/>
            <a:t>2015</a:t>
          </a:r>
          <a:r>
            <a:rPr lang="fr-FR" dirty="0"/>
            <a:t> : </a:t>
          </a:r>
          <a:r>
            <a:rPr lang="fr-FR" b="1" dirty="0"/>
            <a:t>Manifeste de Leiden </a:t>
          </a:r>
          <a:r>
            <a:rPr lang="fr-FR" dirty="0"/>
            <a:t>sur les bonnes pratiques en matière d’évaluation de la recherche</a:t>
          </a:r>
        </a:p>
      </dgm:t>
    </dgm:pt>
    <dgm:pt modelId="{B99E7D76-D604-4F34-A9B9-09EF0CA7AF56}" type="parTrans" cxnId="{20793EF4-76E6-4896-AF70-7CF238BD6F58}">
      <dgm:prSet/>
      <dgm:spPr/>
      <dgm:t>
        <a:bodyPr/>
        <a:lstStyle/>
        <a:p>
          <a:endParaRPr lang="fr-FR"/>
        </a:p>
      </dgm:t>
    </dgm:pt>
    <dgm:pt modelId="{E1CB6360-7AEB-4A27-9CD9-413847FAA3A0}" type="sibTrans" cxnId="{20793EF4-76E6-4896-AF70-7CF238BD6F58}">
      <dgm:prSet/>
      <dgm:spPr/>
      <dgm:t>
        <a:bodyPr/>
        <a:lstStyle/>
        <a:p>
          <a:endParaRPr lang="fr-FR"/>
        </a:p>
      </dgm:t>
    </dgm:pt>
    <dgm:pt modelId="{148B914D-C21E-4AD9-9F84-1D48584DF458}">
      <dgm:prSet phldrT="[Texte]"/>
      <dgm:spPr/>
      <dgm:t>
        <a:bodyPr/>
        <a:lstStyle/>
        <a:p>
          <a:r>
            <a:rPr lang="fr-FR" b="1" dirty="0"/>
            <a:t>2021</a:t>
          </a:r>
          <a:r>
            <a:rPr lang="fr-FR" dirty="0"/>
            <a:t> : </a:t>
          </a:r>
          <a:r>
            <a:rPr lang="fr-FR" b="1" dirty="0"/>
            <a:t>Groupe de travail Evaluation DORA</a:t>
          </a:r>
        </a:p>
      </dgm:t>
    </dgm:pt>
    <dgm:pt modelId="{08AA29C6-F379-4DEA-BA94-7AF034CAC263}" type="parTrans" cxnId="{87F7CDD8-9A06-4F29-83B4-06549FCD7C18}">
      <dgm:prSet/>
      <dgm:spPr/>
      <dgm:t>
        <a:bodyPr/>
        <a:lstStyle/>
        <a:p>
          <a:endParaRPr lang="fr-FR"/>
        </a:p>
      </dgm:t>
    </dgm:pt>
    <dgm:pt modelId="{0947B909-0C87-492D-942C-5416F96FFC00}" type="sibTrans" cxnId="{87F7CDD8-9A06-4F29-83B4-06549FCD7C18}">
      <dgm:prSet/>
      <dgm:spPr/>
      <dgm:t>
        <a:bodyPr/>
        <a:lstStyle/>
        <a:p>
          <a:endParaRPr lang="fr-FR"/>
        </a:p>
      </dgm:t>
    </dgm:pt>
    <dgm:pt modelId="{8CB27C99-9BBE-4478-832C-A3A6C82B8244}">
      <dgm:prSet phldrT="[Texte]"/>
      <dgm:spPr/>
      <dgm:t>
        <a:bodyPr/>
        <a:lstStyle/>
        <a:p>
          <a:r>
            <a:rPr lang="fr-FR" b="1" dirty="0"/>
            <a:t>2022</a:t>
          </a:r>
          <a:r>
            <a:rPr lang="fr-FR" dirty="0"/>
            <a:t> : </a:t>
          </a:r>
          <a:r>
            <a:rPr lang="fr-FR" b="1" dirty="0"/>
            <a:t>Appel de Paris </a:t>
          </a:r>
          <a:r>
            <a:rPr lang="fr-FR" dirty="0"/>
            <a:t>sur l’évaluation de la recherche et </a:t>
          </a:r>
          <a:r>
            <a:rPr lang="fr-FR" dirty="0" err="1"/>
            <a:t>et</a:t>
          </a:r>
          <a:r>
            <a:rPr lang="fr-FR" dirty="0"/>
            <a:t> création de la </a:t>
          </a:r>
          <a:r>
            <a:rPr lang="fr-FR" b="1" dirty="0"/>
            <a:t>Coalition </a:t>
          </a:r>
          <a:r>
            <a:rPr lang="fr-FR" b="1" dirty="0" err="1"/>
            <a:t>CoARA</a:t>
          </a:r>
          <a:r>
            <a:rPr lang="fr-FR" b="1" dirty="0"/>
            <a:t> </a:t>
          </a:r>
          <a:r>
            <a:rPr lang="fr-FR" dirty="0"/>
            <a:t>pour établir collectivement une réforme systémique de l’évaluation de la recherche</a:t>
          </a:r>
        </a:p>
      </dgm:t>
    </dgm:pt>
    <dgm:pt modelId="{18F62D6B-26EB-40E5-850F-7F0AC299EEA3}" type="parTrans" cxnId="{102D495E-6EDF-4489-B921-11C2E17856FD}">
      <dgm:prSet/>
      <dgm:spPr/>
      <dgm:t>
        <a:bodyPr/>
        <a:lstStyle/>
        <a:p>
          <a:endParaRPr lang="fr-FR"/>
        </a:p>
      </dgm:t>
    </dgm:pt>
    <dgm:pt modelId="{EF8FBC79-ED57-42F1-9EA9-232FE65B2FA5}" type="sibTrans" cxnId="{102D495E-6EDF-4489-B921-11C2E17856FD}">
      <dgm:prSet/>
      <dgm:spPr/>
      <dgm:t>
        <a:bodyPr/>
        <a:lstStyle/>
        <a:p>
          <a:endParaRPr lang="fr-FR"/>
        </a:p>
      </dgm:t>
    </dgm:pt>
    <dgm:pt modelId="{F39B86DF-E033-4F5E-A990-CF94B81003DF}" type="pres">
      <dgm:prSet presAssocID="{F9DC7F1A-7BE4-4CAD-8C88-F5E71C88E3FB}" presName="arrowDiagram" presStyleCnt="0">
        <dgm:presLayoutVars>
          <dgm:chMax val="5"/>
          <dgm:dir/>
          <dgm:resizeHandles val="exact"/>
        </dgm:presLayoutVars>
      </dgm:prSet>
      <dgm:spPr/>
    </dgm:pt>
    <dgm:pt modelId="{35F6FB77-2F1A-4556-8472-53F61A8977A8}" type="pres">
      <dgm:prSet presAssocID="{F9DC7F1A-7BE4-4CAD-8C88-F5E71C88E3FB}" presName="arrow" presStyleLbl="bgShp" presStyleIdx="0" presStyleCnt="1" custLinFactNeighborY="3136"/>
      <dgm:spPr/>
    </dgm:pt>
    <dgm:pt modelId="{D08320E7-77D8-4CE4-BDDC-60EC2B94930F}" type="pres">
      <dgm:prSet presAssocID="{F9DC7F1A-7BE4-4CAD-8C88-F5E71C88E3FB}" presName="arrowDiagram4" presStyleCnt="0"/>
      <dgm:spPr/>
    </dgm:pt>
    <dgm:pt modelId="{EE059BBC-C48B-471B-9074-EEBCB61770AC}" type="pres">
      <dgm:prSet presAssocID="{B3E3E236-3675-4B77-B97D-C2F4168E0CA3}" presName="bullet4a" presStyleLbl="node1" presStyleIdx="0" presStyleCnt="4"/>
      <dgm:spPr/>
    </dgm:pt>
    <dgm:pt modelId="{5374FFA2-673E-46F3-9452-054A719554CA}" type="pres">
      <dgm:prSet presAssocID="{B3E3E236-3675-4B77-B97D-C2F4168E0CA3}" presName="textBox4a" presStyleLbl="revTx" presStyleIdx="0" presStyleCnt="4">
        <dgm:presLayoutVars>
          <dgm:bulletEnabled val="1"/>
        </dgm:presLayoutVars>
      </dgm:prSet>
      <dgm:spPr/>
    </dgm:pt>
    <dgm:pt modelId="{05BD1947-8BBC-4D5A-842D-7E7D90AA13F2}" type="pres">
      <dgm:prSet presAssocID="{36DF5F3F-E1A6-477C-8383-BDCC317D3443}" presName="bullet4b" presStyleLbl="node1" presStyleIdx="1" presStyleCnt="4"/>
      <dgm:spPr/>
    </dgm:pt>
    <dgm:pt modelId="{E395E51B-1B47-4923-9FA5-074C82E9BC7F}" type="pres">
      <dgm:prSet presAssocID="{36DF5F3F-E1A6-477C-8383-BDCC317D3443}" presName="textBox4b" presStyleLbl="revTx" presStyleIdx="1" presStyleCnt="4">
        <dgm:presLayoutVars>
          <dgm:bulletEnabled val="1"/>
        </dgm:presLayoutVars>
      </dgm:prSet>
      <dgm:spPr/>
    </dgm:pt>
    <dgm:pt modelId="{27F22B2B-150C-4854-AC5F-B5A598363DDC}" type="pres">
      <dgm:prSet presAssocID="{148B914D-C21E-4AD9-9F84-1D48584DF458}" presName="bullet4c" presStyleLbl="node1" presStyleIdx="2" presStyleCnt="4"/>
      <dgm:spPr/>
    </dgm:pt>
    <dgm:pt modelId="{1ED31533-2DFF-40ED-89D4-07E1EB26450B}" type="pres">
      <dgm:prSet presAssocID="{148B914D-C21E-4AD9-9F84-1D48584DF458}" presName="textBox4c" presStyleLbl="revTx" presStyleIdx="2" presStyleCnt="4">
        <dgm:presLayoutVars>
          <dgm:bulletEnabled val="1"/>
        </dgm:presLayoutVars>
      </dgm:prSet>
      <dgm:spPr/>
    </dgm:pt>
    <dgm:pt modelId="{D7FDD54B-CE21-4D41-BA87-818B2B68AAD2}" type="pres">
      <dgm:prSet presAssocID="{8CB27C99-9BBE-4478-832C-A3A6C82B8244}" presName="bullet4d" presStyleLbl="node1" presStyleIdx="3" presStyleCnt="4"/>
      <dgm:spPr/>
    </dgm:pt>
    <dgm:pt modelId="{F2FE0F30-08C7-4B27-A9F1-521EBB34BB30}" type="pres">
      <dgm:prSet presAssocID="{8CB27C99-9BBE-4478-832C-A3A6C82B8244}" presName="textBox4d" presStyleLbl="revTx" presStyleIdx="3" presStyleCnt="4">
        <dgm:presLayoutVars>
          <dgm:bulletEnabled val="1"/>
        </dgm:presLayoutVars>
      </dgm:prSet>
      <dgm:spPr/>
    </dgm:pt>
  </dgm:ptLst>
  <dgm:cxnLst>
    <dgm:cxn modelId="{9588E421-2AE1-46F4-89D2-D9C8EABCC36B}" type="presOf" srcId="{B3E3E236-3675-4B77-B97D-C2F4168E0CA3}" destId="{5374FFA2-673E-46F3-9452-054A719554CA}" srcOrd="0" destOrd="0" presId="urn:microsoft.com/office/officeart/2005/8/layout/arrow2"/>
    <dgm:cxn modelId="{84942B2A-1E64-4674-8873-DB0E968342BB}" type="presOf" srcId="{8CB27C99-9BBE-4478-832C-A3A6C82B8244}" destId="{F2FE0F30-08C7-4B27-A9F1-521EBB34BB30}" srcOrd="0" destOrd="0" presId="urn:microsoft.com/office/officeart/2005/8/layout/arrow2"/>
    <dgm:cxn modelId="{B37E1A31-3BD9-4AF2-ADAD-B662B4393D84}" srcId="{F9DC7F1A-7BE4-4CAD-8C88-F5E71C88E3FB}" destId="{B3E3E236-3675-4B77-B97D-C2F4168E0CA3}" srcOrd="0" destOrd="0" parTransId="{6B648110-691C-4B87-BE18-D0F742BDFFD9}" sibTransId="{E09715B4-73A4-4532-A8B0-F72AFE6E32D3}"/>
    <dgm:cxn modelId="{102D495E-6EDF-4489-B921-11C2E17856FD}" srcId="{F9DC7F1A-7BE4-4CAD-8C88-F5E71C88E3FB}" destId="{8CB27C99-9BBE-4478-832C-A3A6C82B8244}" srcOrd="3" destOrd="0" parTransId="{18F62D6B-26EB-40E5-850F-7F0AC299EEA3}" sibTransId="{EF8FBC79-ED57-42F1-9EA9-232FE65B2FA5}"/>
    <dgm:cxn modelId="{A979C57C-5BE4-4300-A1F5-3F3D5FCFF6CC}" type="presOf" srcId="{F9DC7F1A-7BE4-4CAD-8C88-F5E71C88E3FB}" destId="{F39B86DF-E033-4F5E-A990-CF94B81003DF}" srcOrd="0" destOrd="0" presId="urn:microsoft.com/office/officeart/2005/8/layout/arrow2"/>
    <dgm:cxn modelId="{26AE14B7-F66B-4336-8502-6F6058C837C1}" type="presOf" srcId="{36DF5F3F-E1A6-477C-8383-BDCC317D3443}" destId="{E395E51B-1B47-4923-9FA5-074C82E9BC7F}" srcOrd="0" destOrd="0" presId="urn:microsoft.com/office/officeart/2005/8/layout/arrow2"/>
    <dgm:cxn modelId="{87F7CDD8-9A06-4F29-83B4-06549FCD7C18}" srcId="{F9DC7F1A-7BE4-4CAD-8C88-F5E71C88E3FB}" destId="{148B914D-C21E-4AD9-9F84-1D48584DF458}" srcOrd="2" destOrd="0" parTransId="{08AA29C6-F379-4DEA-BA94-7AF034CAC263}" sibTransId="{0947B909-0C87-492D-942C-5416F96FFC00}"/>
    <dgm:cxn modelId="{F974B0E7-29C7-4373-AC59-83930E6AB9F9}" type="presOf" srcId="{148B914D-C21E-4AD9-9F84-1D48584DF458}" destId="{1ED31533-2DFF-40ED-89D4-07E1EB26450B}" srcOrd="0" destOrd="0" presId="urn:microsoft.com/office/officeart/2005/8/layout/arrow2"/>
    <dgm:cxn modelId="{20793EF4-76E6-4896-AF70-7CF238BD6F58}" srcId="{F9DC7F1A-7BE4-4CAD-8C88-F5E71C88E3FB}" destId="{36DF5F3F-E1A6-477C-8383-BDCC317D3443}" srcOrd="1" destOrd="0" parTransId="{B99E7D76-D604-4F34-A9B9-09EF0CA7AF56}" sibTransId="{E1CB6360-7AEB-4A27-9CD9-413847FAA3A0}"/>
    <dgm:cxn modelId="{634128C3-FE4A-4986-9D0E-CB4F7014F2DE}" type="presParOf" srcId="{F39B86DF-E033-4F5E-A990-CF94B81003DF}" destId="{35F6FB77-2F1A-4556-8472-53F61A8977A8}" srcOrd="0" destOrd="0" presId="urn:microsoft.com/office/officeart/2005/8/layout/arrow2"/>
    <dgm:cxn modelId="{02F2DA60-06A2-48D8-B189-DD7F7599E75A}" type="presParOf" srcId="{F39B86DF-E033-4F5E-A990-CF94B81003DF}" destId="{D08320E7-77D8-4CE4-BDDC-60EC2B94930F}" srcOrd="1" destOrd="0" presId="urn:microsoft.com/office/officeart/2005/8/layout/arrow2"/>
    <dgm:cxn modelId="{41B41A39-990B-47C4-848E-5709A3105C11}" type="presParOf" srcId="{D08320E7-77D8-4CE4-BDDC-60EC2B94930F}" destId="{EE059BBC-C48B-471B-9074-EEBCB61770AC}" srcOrd="0" destOrd="0" presId="urn:microsoft.com/office/officeart/2005/8/layout/arrow2"/>
    <dgm:cxn modelId="{14FD6BE0-40F5-4738-B2A1-6B6E7DA298BB}" type="presParOf" srcId="{D08320E7-77D8-4CE4-BDDC-60EC2B94930F}" destId="{5374FFA2-673E-46F3-9452-054A719554CA}" srcOrd="1" destOrd="0" presId="urn:microsoft.com/office/officeart/2005/8/layout/arrow2"/>
    <dgm:cxn modelId="{AA606E7A-27BA-463D-ABC4-EBB1495583A5}" type="presParOf" srcId="{D08320E7-77D8-4CE4-BDDC-60EC2B94930F}" destId="{05BD1947-8BBC-4D5A-842D-7E7D90AA13F2}" srcOrd="2" destOrd="0" presId="urn:microsoft.com/office/officeart/2005/8/layout/arrow2"/>
    <dgm:cxn modelId="{37721091-5432-4797-91DE-D025C89BA2CC}" type="presParOf" srcId="{D08320E7-77D8-4CE4-BDDC-60EC2B94930F}" destId="{E395E51B-1B47-4923-9FA5-074C82E9BC7F}" srcOrd="3" destOrd="0" presId="urn:microsoft.com/office/officeart/2005/8/layout/arrow2"/>
    <dgm:cxn modelId="{AF8030FC-09D0-4731-B213-2DD914D42388}" type="presParOf" srcId="{D08320E7-77D8-4CE4-BDDC-60EC2B94930F}" destId="{27F22B2B-150C-4854-AC5F-B5A598363DDC}" srcOrd="4" destOrd="0" presId="urn:microsoft.com/office/officeart/2005/8/layout/arrow2"/>
    <dgm:cxn modelId="{82D9B47F-0792-43FF-AEB5-79FCB515DC8C}" type="presParOf" srcId="{D08320E7-77D8-4CE4-BDDC-60EC2B94930F}" destId="{1ED31533-2DFF-40ED-89D4-07E1EB26450B}" srcOrd="5" destOrd="0" presId="urn:microsoft.com/office/officeart/2005/8/layout/arrow2"/>
    <dgm:cxn modelId="{1D2A6D62-BE0D-4DCF-9CF0-07713AA7AA31}" type="presParOf" srcId="{D08320E7-77D8-4CE4-BDDC-60EC2B94930F}" destId="{D7FDD54B-CE21-4D41-BA87-818B2B68AAD2}" srcOrd="6" destOrd="0" presId="urn:microsoft.com/office/officeart/2005/8/layout/arrow2"/>
    <dgm:cxn modelId="{4D6B6232-9D04-415D-98B3-25F9E5129DDA}" type="presParOf" srcId="{D08320E7-77D8-4CE4-BDDC-60EC2B94930F}" destId="{F2FE0F30-08C7-4B27-A9F1-521EBB34BB30}" srcOrd="7" destOrd="0" presId="urn:microsoft.com/office/officeart/2005/8/layout/arrow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DC7F1A-7BE4-4CAD-8C88-F5E71C88E3FB}" type="doc">
      <dgm:prSet loTypeId="urn:microsoft.com/office/officeart/2005/8/layout/arrow2" loCatId="process" qsTypeId="urn:microsoft.com/office/officeart/2005/8/quickstyle/simple1" qsCatId="simple" csTypeId="urn:microsoft.com/office/officeart/2005/8/colors/accent1_1" csCatId="accent1" phldr="1"/>
      <dgm:spPr/>
    </dgm:pt>
    <dgm:pt modelId="{0E7DCA07-B3DF-4D27-B905-44DDD27ECDCC}">
      <dgm:prSet phldrT="[Texte]" custT="1"/>
      <dgm:spPr/>
      <dgm:t>
        <a:bodyPr/>
        <a:lstStyle/>
        <a:p>
          <a:endParaRPr lang="fr-FR" sz="900" b="1" dirty="0"/>
        </a:p>
        <a:p>
          <a:r>
            <a:rPr lang="fr-FR" sz="900" b="1" dirty="0"/>
            <a:t>2018-2021</a:t>
          </a:r>
          <a:r>
            <a:rPr lang="fr-FR" sz="900" dirty="0"/>
            <a:t> : </a:t>
          </a:r>
          <a:r>
            <a:rPr lang="fr-FR" sz="900" b="1" dirty="0"/>
            <a:t>1</a:t>
          </a:r>
          <a:r>
            <a:rPr lang="fr-FR" sz="900" b="1" baseline="30000" dirty="0"/>
            <a:t>er</a:t>
          </a:r>
          <a:r>
            <a:rPr lang="fr-FR" sz="900" b="1" dirty="0"/>
            <a:t> Plan National pour la Science ouverte </a:t>
          </a:r>
        </a:p>
        <a:p>
          <a:r>
            <a:rPr lang="fr-FR" sz="900" dirty="0"/>
            <a:t>et </a:t>
          </a:r>
        </a:p>
        <a:p>
          <a:r>
            <a:rPr lang="fr-FR" sz="900" b="1" dirty="0"/>
            <a:t>Plan S </a:t>
          </a:r>
          <a:r>
            <a:rPr lang="fr-FR" sz="900" dirty="0"/>
            <a:t>actant l’obligation les publications, financées par des fonds publics, soient en libre accès dans des revues ou des archives.</a:t>
          </a:r>
        </a:p>
      </dgm:t>
    </dgm:pt>
    <dgm:pt modelId="{0B176BE5-1386-4B72-AD5D-E07BC8167405}" type="parTrans" cxnId="{84F43DBB-1732-42E9-AAEC-EC311E017F4C}">
      <dgm:prSet/>
      <dgm:spPr/>
      <dgm:t>
        <a:bodyPr/>
        <a:lstStyle/>
        <a:p>
          <a:endParaRPr lang="fr-FR" sz="1200"/>
        </a:p>
      </dgm:t>
    </dgm:pt>
    <dgm:pt modelId="{3FAFDB15-E679-40A9-9FF4-C5A33492CC7F}" type="sibTrans" cxnId="{84F43DBB-1732-42E9-AAEC-EC311E017F4C}">
      <dgm:prSet/>
      <dgm:spPr/>
      <dgm:t>
        <a:bodyPr/>
        <a:lstStyle/>
        <a:p>
          <a:endParaRPr lang="fr-FR" sz="1200"/>
        </a:p>
      </dgm:t>
    </dgm:pt>
    <dgm:pt modelId="{EE330BC6-7A8C-4C85-B2F4-463936F4EFDE}">
      <dgm:prSet phldrT="[Texte]" custT="1"/>
      <dgm:spPr/>
      <dgm:t>
        <a:bodyPr/>
        <a:lstStyle/>
        <a:p>
          <a:r>
            <a:rPr lang="fr-FR" sz="900" b="1" dirty="0"/>
            <a:t>2021-2024</a:t>
          </a:r>
          <a:r>
            <a:rPr lang="fr-FR" sz="900" dirty="0"/>
            <a:t> : </a:t>
          </a:r>
          <a:r>
            <a:rPr lang="fr-FR" sz="900" b="1" dirty="0"/>
            <a:t>2</a:t>
          </a:r>
          <a:r>
            <a:rPr lang="fr-FR" sz="900" b="1" baseline="30000" dirty="0"/>
            <a:t>nd</a:t>
          </a:r>
          <a:r>
            <a:rPr lang="fr-FR" sz="900" b="1" dirty="0"/>
            <a:t> Plan National pour la Science ouverte</a:t>
          </a:r>
        </a:p>
      </dgm:t>
    </dgm:pt>
    <dgm:pt modelId="{C2F3EEE0-31C8-4ED2-BAB9-D32991DBC85F}" type="parTrans" cxnId="{B82D686D-B322-44E8-A593-B1ED94B4D888}">
      <dgm:prSet/>
      <dgm:spPr/>
      <dgm:t>
        <a:bodyPr/>
        <a:lstStyle/>
        <a:p>
          <a:endParaRPr lang="fr-FR" sz="1200"/>
        </a:p>
      </dgm:t>
    </dgm:pt>
    <dgm:pt modelId="{B9F22E14-3C70-423B-8B8A-BE0568F1D075}" type="sibTrans" cxnId="{B82D686D-B322-44E8-A593-B1ED94B4D888}">
      <dgm:prSet/>
      <dgm:spPr/>
      <dgm:t>
        <a:bodyPr/>
        <a:lstStyle/>
        <a:p>
          <a:endParaRPr lang="fr-FR" sz="1200"/>
        </a:p>
      </dgm:t>
    </dgm:pt>
    <dgm:pt modelId="{437C3138-8EE5-46CA-A412-941BB5CF5084}">
      <dgm:prSet phldrT="[Texte]" custT="1"/>
      <dgm:spPr/>
      <dgm:t>
        <a:bodyPr/>
        <a:lstStyle/>
        <a:p>
          <a:endParaRPr lang="fr-FR" sz="900" b="1" dirty="0"/>
        </a:p>
        <a:p>
          <a:endParaRPr lang="fr-FR" sz="900" b="1" dirty="0"/>
        </a:p>
        <a:p>
          <a:r>
            <a:rPr lang="fr-FR" sz="900" b="1" dirty="0"/>
            <a:t>2023 : Feuille de Route des agences de financements françaises </a:t>
          </a:r>
          <a:r>
            <a:rPr lang="fr-FR" sz="900" b="0" dirty="0"/>
            <a:t>(soutien des modèles de publication en  accès ouvert Diamant, modèle de PGD commun, Membre </a:t>
          </a:r>
          <a:r>
            <a:rPr lang="fr-FR" sz="900" b="0" dirty="0" err="1"/>
            <a:t>CoARA</a:t>
          </a:r>
          <a:r>
            <a:rPr lang="fr-FR" sz="900" b="0" dirty="0"/>
            <a:t>, identifiant ORCID)</a:t>
          </a:r>
        </a:p>
      </dgm:t>
    </dgm:pt>
    <dgm:pt modelId="{2BCB8C84-25D1-4EA3-BE72-805FEB31FD52}" type="parTrans" cxnId="{5768CF9B-2068-46E2-BD99-A84E41D69220}">
      <dgm:prSet/>
      <dgm:spPr/>
      <dgm:t>
        <a:bodyPr/>
        <a:lstStyle/>
        <a:p>
          <a:endParaRPr lang="fr-FR"/>
        </a:p>
      </dgm:t>
    </dgm:pt>
    <dgm:pt modelId="{C5186252-4423-47A2-9C2A-C5F3C59FB680}" type="sibTrans" cxnId="{5768CF9B-2068-46E2-BD99-A84E41D69220}">
      <dgm:prSet/>
      <dgm:spPr/>
      <dgm:t>
        <a:bodyPr/>
        <a:lstStyle/>
        <a:p>
          <a:endParaRPr lang="fr-FR"/>
        </a:p>
      </dgm:t>
    </dgm:pt>
    <dgm:pt modelId="{D9988843-2293-4CEE-B9BD-E10EFE049217}">
      <dgm:prSet phldrT="[Texte]" custT="1"/>
      <dgm:spPr/>
      <dgm:t>
        <a:bodyPr/>
        <a:lstStyle/>
        <a:p>
          <a:endParaRPr lang="fr-FR" sz="900" b="1" dirty="0"/>
        </a:p>
        <a:p>
          <a:r>
            <a:rPr lang="fr-FR" sz="900" b="1" dirty="0"/>
            <a:t>2020 : Déclaration conjointe des agences de financements françaises sur leurs engagements en matière de SO </a:t>
          </a:r>
          <a:r>
            <a:rPr lang="fr-FR" sz="900" b="0" dirty="0"/>
            <a:t>(libre accès aux publications, données, Plan de Gestion des Données, évaluation de la recherche)</a:t>
          </a:r>
        </a:p>
      </dgm:t>
    </dgm:pt>
    <dgm:pt modelId="{D5F1E103-4017-4327-9401-71F7EF6413BD}" type="parTrans" cxnId="{430DC0C1-CEF7-456C-BB19-CDC063E20187}">
      <dgm:prSet/>
      <dgm:spPr/>
      <dgm:t>
        <a:bodyPr/>
        <a:lstStyle/>
        <a:p>
          <a:endParaRPr lang="fr-FR"/>
        </a:p>
      </dgm:t>
    </dgm:pt>
    <dgm:pt modelId="{83D7E811-E7CC-429D-AFE7-DEDCA75F97B9}" type="sibTrans" cxnId="{430DC0C1-CEF7-456C-BB19-CDC063E20187}">
      <dgm:prSet/>
      <dgm:spPr/>
      <dgm:t>
        <a:bodyPr/>
        <a:lstStyle/>
        <a:p>
          <a:endParaRPr lang="fr-FR"/>
        </a:p>
      </dgm:t>
    </dgm:pt>
    <dgm:pt modelId="{F39B86DF-E033-4F5E-A990-CF94B81003DF}" type="pres">
      <dgm:prSet presAssocID="{F9DC7F1A-7BE4-4CAD-8C88-F5E71C88E3FB}" presName="arrowDiagram" presStyleCnt="0">
        <dgm:presLayoutVars>
          <dgm:chMax val="5"/>
          <dgm:dir/>
          <dgm:resizeHandles val="exact"/>
        </dgm:presLayoutVars>
      </dgm:prSet>
      <dgm:spPr/>
    </dgm:pt>
    <dgm:pt modelId="{35F6FB77-2F1A-4556-8472-53F61A8977A8}" type="pres">
      <dgm:prSet presAssocID="{F9DC7F1A-7BE4-4CAD-8C88-F5E71C88E3FB}" presName="arrow" presStyleLbl="bgShp" presStyleIdx="0" presStyleCnt="1"/>
      <dgm:spPr/>
    </dgm:pt>
    <dgm:pt modelId="{57E1C521-1682-439E-8B9F-2B7855BF5C93}" type="pres">
      <dgm:prSet presAssocID="{F9DC7F1A-7BE4-4CAD-8C88-F5E71C88E3FB}" presName="arrowDiagram4" presStyleCnt="0"/>
      <dgm:spPr/>
    </dgm:pt>
    <dgm:pt modelId="{85409BB9-C2EF-495B-9762-535B11B03AA0}" type="pres">
      <dgm:prSet presAssocID="{0E7DCA07-B3DF-4D27-B905-44DDD27ECDCC}" presName="bullet4a" presStyleLbl="node1" presStyleIdx="0" presStyleCnt="4"/>
      <dgm:spPr/>
    </dgm:pt>
    <dgm:pt modelId="{BF38F002-3DE7-44F6-8F98-1C6488912737}" type="pres">
      <dgm:prSet presAssocID="{0E7DCA07-B3DF-4D27-B905-44DDD27ECDCC}" presName="textBox4a" presStyleLbl="revTx" presStyleIdx="0" presStyleCnt="4" custScaleX="230916" custLinFactNeighborX="-87765" custLinFactNeighborY="13872">
        <dgm:presLayoutVars>
          <dgm:bulletEnabled val="1"/>
        </dgm:presLayoutVars>
      </dgm:prSet>
      <dgm:spPr/>
    </dgm:pt>
    <dgm:pt modelId="{7E3A2126-D245-4388-847F-7E8DB75CAEB5}" type="pres">
      <dgm:prSet presAssocID="{D9988843-2293-4CEE-B9BD-E10EFE049217}" presName="bullet4b" presStyleLbl="node1" presStyleIdx="1" presStyleCnt="4"/>
      <dgm:spPr/>
    </dgm:pt>
    <dgm:pt modelId="{08FF885F-C474-4F81-90A5-E95B1E6A5778}" type="pres">
      <dgm:prSet presAssocID="{D9988843-2293-4CEE-B9BD-E10EFE049217}" presName="textBox4b" presStyleLbl="revTx" presStyleIdx="1" presStyleCnt="4" custScaleX="232614" custLinFactNeighborX="73521" custLinFactNeighborY="15045">
        <dgm:presLayoutVars>
          <dgm:bulletEnabled val="1"/>
        </dgm:presLayoutVars>
      </dgm:prSet>
      <dgm:spPr/>
    </dgm:pt>
    <dgm:pt modelId="{80707A68-6365-4216-B824-39872367ADB3}" type="pres">
      <dgm:prSet presAssocID="{EE330BC6-7A8C-4C85-B2F4-463936F4EFDE}" presName="bullet4c" presStyleLbl="node1" presStyleIdx="2" presStyleCnt="4"/>
      <dgm:spPr/>
    </dgm:pt>
    <dgm:pt modelId="{1F74ADE3-44F5-4750-9037-DE059C977DF4}" type="pres">
      <dgm:prSet presAssocID="{EE330BC6-7A8C-4C85-B2F4-463936F4EFDE}" presName="textBox4c" presStyleLbl="revTx" presStyleIdx="2" presStyleCnt="4" custLinFactNeighborX="-25722" custLinFactNeighborY="-32519">
        <dgm:presLayoutVars>
          <dgm:bulletEnabled val="1"/>
        </dgm:presLayoutVars>
      </dgm:prSet>
      <dgm:spPr/>
    </dgm:pt>
    <dgm:pt modelId="{0DDE469A-2BEE-4EBD-9638-1870BEEB6298}" type="pres">
      <dgm:prSet presAssocID="{437C3138-8EE5-46CA-A412-941BB5CF5084}" presName="bullet4d" presStyleLbl="node1" presStyleIdx="3" presStyleCnt="4"/>
      <dgm:spPr/>
    </dgm:pt>
    <dgm:pt modelId="{197C8CCF-C1FC-4847-B97F-EDA7E5CA8EA8}" type="pres">
      <dgm:prSet presAssocID="{437C3138-8EE5-46CA-A412-941BB5CF5084}" presName="textBox4d" presStyleLbl="revTx" presStyleIdx="3" presStyleCnt="4" custScaleX="304370" custLinFactNeighborX="84248" custLinFactNeighborY="16005">
        <dgm:presLayoutVars>
          <dgm:bulletEnabled val="1"/>
        </dgm:presLayoutVars>
      </dgm:prSet>
      <dgm:spPr/>
    </dgm:pt>
  </dgm:ptLst>
  <dgm:cxnLst>
    <dgm:cxn modelId="{6A598505-61A2-4B07-8A1F-387AF5FA35ED}" type="presOf" srcId="{EE330BC6-7A8C-4C85-B2F4-463936F4EFDE}" destId="{1F74ADE3-44F5-4750-9037-DE059C977DF4}" srcOrd="0" destOrd="0" presId="urn:microsoft.com/office/officeart/2005/8/layout/arrow2"/>
    <dgm:cxn modelId="{2BB9FC09-5015-4C60-B3AE-E749E8A057B1}" type="presOf" srcId="{0E7DCA07-B3DF-4D27-B905-44DDD27ECDCC}" destId="{BF38F002-3DE7-44F6-8F98-1C6488912737}" srcOrd="0" destOrd="0" presId="urn:microsoft.com/office/officeart/2005/8/layout/arrow2"/>
    <dgm:cxn modelId="{B82D686D-B322-44E8-A593-B1ED94B4D888}" srcId="{F9DC7F1A-7BE4-4CAD-8C88-F5E71C88E3FB}" destId="{EE330BC6-7A8C-4C85-B2F4-463936F4EFDE}" srcOrd="2" destOrd="0" parTransId="{C2F3EEE0-31C8-4ED2-BAB9-D32991DBC85F}" sibTransId="{B9F22E14-3C70-423B-8B8A-BE0568F1D075}"/>
    <dgm:cxn modelId="{CABD6E7C-A355-4887-A4DC-D3BAD48ACF67}" type="presOf" srcId="{437C3138-8EE5-46CA-A412-941BB5CF5084}" destId="{197C8CCF-C1FC-4847-B97F-EDA7E5CA8EA8}" srcOrd="0" destOrd="0" presId="urn:microsoft.com/office/officeart/2005/8/layout/arrow2"/>
    <dgm:cxn modelId="{A979C57C-5BE4-4300-A1F5-3F3D5FCFF6CC}" type="presOf" srcId="{F9DC7F1A-7BE4-4CAD-8C88-F5E71C88E3FB}" destId="{F39B86DF-E033-4F5E-A990-CF94B81003DF}" srcOrd="0" destOrd="0" presId="urn:microsoft.com/office/officeart/2005/8/layout/arrow2"/>
    <dgm:cxn modelId="{5768CF9B-2068-46E2-BD99-A84E41D69220}" srcId="{F9DC7F1A-7BE4-4CAD-8C88-F5E71C88E3FB}" destId="{437C3138-8EE5-46CA-A412-941BB5CF5084}" srcOrd="3" destOrd="0" parTransId="{2BCB8C84-25D1-4EA3-BE72-805FEB31FD52}" sibTransId="{C5186252-4423-47A2-9C2A-C5F3C59FB680}"/>
    <dgm:cxn modelId="{84F43DBB-1732-42E9-AAEC-EC311E017F4C}" srcId="{F9DC7F1A-7BE4-4CAD-8C88-F5E71C88E3FB}" destId="{0E7DCA07-B3DF-4D27-B905-44DDD27ECDCC}" srcOrd="0" destOrd="0" parTransId="{0B176BE5-1386-4B72-AD5D-E07BC8167405}" sibTransId="{3FAFDB15-E679-40A9-9FF4-C5A33492CC7F}"/>
    <dgm:cxn modelId="{430DC0C1-CEF7-456C-BB19-CDC063E20187}" srcId="{F9DC7F1A-7BE4-4CAD-8C88-F5E71C88E3FB}" destId="{D9988843-2293-4CEE-B9BD-E10EFE049217}" srcOrd="1" destOrd="0" parTransId="{D5F1E103-4017-4327-9401-71F7EF6413BD}" sibTransId="{83D7E811-E7CC-429D-AFE7-DEDCA75F97B9}"/>
    <dgm:cxn modelId="{A03B2DEC-6D97-4ADF-9298-C49915C6139E}" type="presOf" srcId="{D9988843-2293-4CEE-B9BD-E10EFE049217}" destId="{08FF885F-C474-4F81-90A5-E95B1E6A5778}" srcOrd="0" destOrd="0" presId="urn:microsoft.com/office/officeart/2005/8/layout/arrow2"/>
    <dgm:cxn modelId="{634128C3-FE4A-4986-9D0E-CB4F7014F2DE}" type="presParOf" srcId="{F39B86DF-E033-4F5E-A990-CF94B81003DF}" destId="{35F6FB77-2F1A-4556-8472-53F61A8977A8}" srcOrd="0" destOrd="0" presId="urn:microsoft.com/office/officeart/2005/8/layout/arrow2"/>
    <dgm:cxn modelId="{BB68A825-E5D4-4F4E-AE11-0797E51788F4}" type="presParOf" srcId="{F39B86DF-E033-4F5E-A990-CF94B81003DF}" destId="{57E1C521-1682-439E-8B9F-2B7855BF5C93}" srcOrd="1" destOrd="0" presId="urn:microsoft.com/office/officeart/2005/8/layout/arrow2"/>
    <dgm:cxn modelId="{BF421547-4BE9-4836-868C-3A1791A103DF}" type="presParOf" srcId="{57E1C521-1682-439E-8B9F-2B7855BF5C93}" destId="{85409BB9-C2EF-495B-9762-535B11B03AA0}" srcOrd="0" destOrd="0" presId="urn:microsoft.com/office/officeart/2005/8/layout/arrow2"/>
    <dgm:cxn modelId="{19EC6618-3766-414D-956F-2E8C3D9B6279}" type="presParOf" srcId="{57E1C521-1682-439E-8B9F-2B7855BF5C93}" destId="{BF38F002-3DE7-44F6-8F98-1C6488912737}" srcOrd="1" destOrd="0" presId="urn:microsoft.com/office/officeart/2005/8/layout/arrow2"/>
    <dgm:cxn modelId="{3D34BDA9-2506-4C68-A14F-F3B93F9E361E}" type="presParOf" srcId="{57E1C521-1682-439E-8B9F-2B7855BF5C93}" destId="{7E3A2126-D245-4388-847F-7E8DB75CAEB5}" srcOrd="2" destOrd="0" presId="urn:microsoft.com/office/officeart/2005/8/layout/arrow2"/>
    <dgm:cxn modelId="{E76B0D44-40A6-416B-986D-F1DB80DB2DAA}" type="presParOf" srcId="{57E1C521-1682-439E-8B9F-2B7855BF5C93}" destId="{08FF885F-C474-4F81-90A5-E95B1E6A5778}" srcOrd="3" destOrd="0" presId="urn:microsoft.com/office/officeart/2005/8/layout/arrow2"/>
    <dgm:cxn modelId="{EE2EB986-851A-4FA4-87A0-CF2BA8DAEC5D}" type="presParOf" srcId="{57E1C521-1682-439E-8B9F-2B7855BF5C93}" destId="{80707A68-6365-4216-B824-39872367ADB3}" srcOrd="4" destOrd="0" presId="urn:microsoft.com/office/officeart/2005/8/layout/arrow2"/>
    <dgm:cxn modelId="{F36EDDF7-B419-4F14-9977-82F4D0D45A81}" type="presParOf" srcId="{57E1C521-1682-439E-8B9F-2B7855BF5C93}" destId="{1F74ADE3-44F5-4750-9037-DE059C977DF4}" srcOrd="5" destOrd="0" presId="urn:microsoft.com/office/officeart/2005/8/layout/arrow2"/>
    <dgm:cxn modelId="{6221BEF4-B461-440C-B267-E3BA545996FB}" type="presParOf" srcId="{57E1C521-1682-439E-8B9F-2B7855BF5C93}" destId="{0DDE469A-2BEE-4EBD-9638-1870BEEB6298}" srcOrd="6" destOrd="0" presId="urn:microsoft.com/office/officeart/2005/8/layout/arrow2"/>
    <dgm:cxn modelId="{8D90CF6A-628E-4740-82C3-92BD5133741F}" type="presParOf" srcId="{57E1C521-1682-439E-8B9F-2B7855BF5C93}" destId="{197C8CCF-C1FC-4847-B97F-EDA7E5CA8EA8}"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DC7F1A-7BE4-4CAD-8C88-F5E71C88E3FB}" type="doc">
      <dgm:prSet loTypeId="urn:microsoft.com/office/officeart/2005/8/layout/arrow2" loCatId="process" qsTypeId="urn:microsoft.com/office/officeart/2005/8/quickstyle/simple1" qsCatId="simple" csTypeId="urn:microsoft.com/office/officeart/2005/8/colors/accent6_1" csCatId="accent6" phldr="1"/>
      <dgm:spPr/>
    </dgm:pt>
    <dgm:pt modelId="{B45ADE12-1CE9-4167-9100-C2572F646C64}">
      <dgm:prSet phldrT="[Texte]" custT="1"/>
      <dgm:spPr/>
      <dgm:t>
        <a:bodyPr/>
        <a:lstStyle/>
        <a:p>
          <a:endParaRPr lang="fr-FR" sz="900" b="1" dirty="0"/>
        </a:p>
        <a:p>
          <a:r>
            <a:rPr lang="fr-FR" sz="900" b="1" dirty="0"/>
            <a:t>2001</a:t>
          </a:r>
          <a:r>
            <a:rPr lang="fr-FR" sz="900" dirty="0"/>
            <a:t> </a:t>
          </a:r>
          <a:r>
            <a:rPr lang="fr-FR" sz="900" b="1" dirty="0"/>
            <a:t>: </a:t>
          </a:r>
          <a:r>
            <a:rPr lang="fr-FR" sz="900" b="0" dirty="0"/>
            <a:t>création de l’</a:t>
          </a:r>
          <a:r>
            <a:rPr lang="fr-FR" sz="900" b="1" dirty="0"/>
            <a:t>Archive Ouverte multidisciplinaire Française – HAL </a:t>
          </a:r>
          <a:r>
            <a:rPr lang="fr-FR" sz="900" dirty="0"/>
            <a:t>par le CCSD (CNRS)</a:t>
          </a:r>
        </a:p>
      </dgm:t>
    </dgm:pt>
    <dgm:pt modelId="{71C49347-1FCD-4791-A038-E8B4666FA4C7}" type="parTrans" cxnId="{FD5F760A-6854-4B0C-A8EA-555B698C3236}">
      <dgm:prSet/>
      <dgm:spPr/>
      <dgm:t>
        <a:bodyPr/>
        <a:lstStyle/>
        <a:p>
          <a:endParaRPr lang="fr-FR" sz="2400"/>
        </a:p>
      </dgm:t>
    </dgm:pt>
    <dgm:pt modelId="{A0055B56-EF51-4E7A-97A8-3FA28D0D9031}" type="sibTrans" cxnId="{FD5F760A-6854-4B0C-A8EA-555B698C3236}">
      <dgm:prSet/>
      <dgm:spPr/>
      <dgm:t>
        <a:bodyPr/>
        <a:lstStyle/>
        <a:p>
          <a:endParaRPr lang="fr-FR" sz="2400"/>
        </a:p>
      </dgm:t>
    </dgm:pt>
    <dgm:pt modelId="{691A580A-A882-464A-BCE4-C4E3D6959751}">
      <dgm:prSet phldrT="[Texte]" custT="1"/>
      <dgm:spPr/>
      <dgm:t>
        <a:bodyPr/>
        <a:lstStyle/>
        <a:p>
          <a:pPr algn="r"/>
          <a:endParaRPr lang="fr-FR" sz="900" b="1" dirty="0"/>
        </a:p>
        <a:p>
          <a:pPr algn="r"/>
          <a:endParaRPr lang="fr-FR" sz="900" b="1" dirty="0"/>
        </a:p>
        <a:p>
          <a:pPr algn="r"/>
          <a:r>
            <a:rPr lang="fr-FR" sz="900" b="1" dirty="0"/>
            <a:t>2016 </a:t>
          </a:r>
          <a:r>
            <a:rPr lang="fr-FR" sz="900" dirty="0"/>
            <a:t>: </a:t>
          </a:r>
          <a:r>
            <a:rPr lang="fr-FR" sz="900" b="1" dirty="0"/>
            <a:t>Principes FAIR </a:t>
          </a:r>
          <a:r>
            <a:rPr lang="fr-FR" sz="900" dirty="0"/>
            <a:t>(Europe) et </a:t>
          </a:r>
          <a:r>
            <a:rPr lang="fr-FR" sz="900" b="1" dirty="0"/>
            <a:t>Loi pour la république Numérique </a:t>
          </a:r>
          <a:r>
            <a:rPr lang="fr-FR" sz="900" i="1" dirty="0"/>
            <a:t>(art. 30) </a:t>
          </a:r>
          <a:r>
            <a:rPr lang="fr-FR" sz="900" dirty="0"/>
            <a:t>sur le droit des auteurs de mettre à disposition gratuitement la version finale de leur manuscrit acceptée et la livre réutilisation des données produites sous condition de financement public (&gt; 50%)</a:t>
          </a:r>
        </a:p>
      </dgm:t>
    </dgm:pt>
    <dgm:pt modelId="{33FD7462-BE21-4A50-8AF4-2D8B887B5602}" type="parTrans" cxnId="{572BBC4E-8B63-4345-9303-046DC9261D10}">
      <dgm:prSet/>
      <dgm:spPr/>
      <dgm:t>
        <a:bodyPr/>
        <a:lstStyle/>
        <a:p>
          <a:endParaRPr lang="fr-FR" sz="2400"/>
        </a:p>
      </dgm:t>
    </dgm:pt>
    <dgm:pt modelId="{9B341DE9-2A0C-4093-9ABD-9016A57FC9AD}" type="sibTrans" cxnId="{572BBC4E-8B63-4345-9303-046DC9261D10}">
      <dgm:prSet/>
      <dgm:spPr/>
      <dgm:t>
        <a:bodyPr/>
        <a:lstStyle/>
        <a:p>
          <a:endParaRPr lang="fr-FR" sz="2400"/>
        </a:p>
      </dgm:t>
    </dgm:pt>
    <dgm:pt modelId="{9FF6AFF4-1DB2-4241-BDFB-243979F18EBB}">
      <dgm:prSet phldrT="[Texte]" custT="1"/>
      <dgm:spPr/>
      <dgm:t>
        <a:bodyPr/>
        <a:lstStyle/>
        <a:p>
          <a:endParaRPr lang="fr-FR" sz="900" b="1" dirty="0"/>
        </a:p>
        <a:p>
          <a:r>
            <a:rPr lang="fr-FR" sz="900" b="1" dirty="0"/>
            <a:t>2017</a:t>
          </a:r>
          <a:r>
            <a:rPr lang="fr-FR" sz="900" dirty="0"/>
            <a:t> : </a:t>
          </a:r>
          <a:r>
            <a:rPr lang="fr-FR" sz="900" b="1" dirty="0"/>
            <a:t>Appel de Jussieu </a:t>
          </a:r>
          <a:r>
            <a:rPr lang="fr-FR" sz="900" dirty="0"/>
            <a:t>pour promouvoir un accès ouvert aux publications scientifiques; encourager la </a:t>
          </a:r>
          <a:r>
            <a:rPr lang="fr-FR" sz="900" dirty="0" err="1"/>
            <a:t>bibliodiversité</a:t>
          </a:r>
          <a:r>
            <a:rPr lang="fr-FR" sz="900" dirty="0"/>
            <a:t> et l’innovation</a:t>
          </a:r>
        </a:p>
      </dgm:t>
    </dgm:pt>
    <dgm:pt modelId="{94B334A0-B603-48AC-93C0-E467EE1A174D}" type="parTrans" cxnId="{A1CE4E98-10BD-4788-9367-0B8F827F15D7}">
      <dgm:prSet/>
      <dgm:spPr/>
      <dgm:t>
        <a:bodyPr/>
        <a:lstStyle/>
        <a:p>
          <a:endParaRPr lang="fr-FR" sz="2400"/>
        </a:p>
      </dgm:t>
    </dgm:pt>
    <dgm:pt modelId="{AD2D1B0B-5FD9-4093-9028-275723D5E9E4}" type="sibTrans" cxnId="{A1CE4E98-10BD-4788-9367-0B8F827F15D7}">
      <dgm:prSet/>
      <dgm:spPr/>
      <dgm:t>
        <a:bodyPr/>
        <a:lstStyle/>
        <a:p>
          <a:endParaRPr lang="fr-FR" sz="2400"/>
        </a:p>
      </dgm:t>
    </dgm:pt>
    <dgm:pt modelId="{0E7DCA07-B3DF-4D27-B905-44DDD27ECDCC}">
      <dgm:prSet phldrT="[Texte]" custT="1"/>
      <dgm:spPr/>
      <dgm:t>
        <a:bodyPr/>
        <a:lstStyle/>
        <a:p>
          <a:r>
            <a:rPr lang="fr-FR" sz="900" b="1" dirty="0"/>
            <a:t>2022 : Création de la Plateforme Recherche Data Gouv</a:t>
          </a:r>
          <a:endParaRPr lang="fr-FR" sz="900" dirty="0"/>
        </a:p>
      </dgm:t>
    </dgm:pt>
    <dgm:pt modelId="{0B176BE5-1386-4B72-AD5D-E07BC8167405}" type="parTrans" cxnId="{84F43DBB-1732-42E9-AAEC-EC311E017F4C}">
      <dgm:prSet/>
      <dgm:spPr/>
      <dgm:t>
        <a:bodyPr/>
        <a:lstStyle/>
        <a:p>
          <a:endParaRPr lang="fr-FR" sz="2400"/>
        </a:p>
      </dgm:t>
    </dgm:pt>
    <dgm:pt modelId="{3FAFDB15-E679-40A9-9FF4-C5A33492CC7F}" type="sibTrans" cxnId="{84F43DBB-1732-42E9-AAEC-EC311E017F4C}">
      <dgm:prSet/>
      <dgm:spPr/>
      <dgm:t>
        <a:bodyPr/>
        <a:lstStyle/>
        <a:p>
          <a:endParaRPr lang="fr-FR" sz="2400"/>
        </a:p>
      </dgm:t>
    </dgm:pt>
    <dgm:pt modelId="{AA91C5A9-3711-4770-B32B-71FF6A805C97}">
      <dgm:prSet phldrT="[Texte]" custT="1"/>
      <dgm:spPr/>
      <dgm:t>
        <a:bodyPr/>
        <a:lstStyle/>
        <a:p>
          <a:endParaRPr lang="fr-FR" sz="900" b="1" dirty="0"/>
        </a:p>
        <a:p>
          <a:endParaRPr lang="fr-FR" sz="900" b="1" dirty="0"/>
        </a:p>
        <a:p>
          <a:r>
            <a:rPr lang="fr-FR" sz="900" b="1" dirty="0"/>
            <a:t>Décret n°2021-1572 du 3 décembre 2021 </a:t>
          </a:r>
          <a:r>
            <a:rPr lang="fr-FR" sz="900" dirty="0"/>
            <a:t>: diffusion des </a:t>
          </a:r>
          <a:r>
            <a:rPr lang="fr-FR" sz="900" b="1" dirty="0"/>
            <a:t>publications</a:t>
          </a:r>
          <a:r>
            <a:rPr lang="fr-FR" sz="900" dirty="0"/>
            <a:t> en accès ouvert et la mise à dispositions des </a:t>
          </a:r>
          <a:r>
            <a:rPr lang="fr-FR" sz="900" b="1" dirty="0"/>
            <a:t>méthodes et protocoles, des données et des codes sources </a:t>
          </a:r>
          <a:r>
            <a:rPr lang="fr-FR" sz="900" dirty="0"/>
            <a:t>et mise en œuvre par leur personnel de </a:t>
          </a:r>
          <a:r>
            <a:rPr lang="fr-FR" sz="900" b="1" dirty="0"/>
            <a:t>plans de gestion de données</a:t>
          </a:r>
        </a:p>
      </dgm:t>
    </dgm:pt>
    <dgm:pt modelId="{C8D8F1AB-7749-4456-B889-6317C5A66AAD}" type="parTrans" cxnId="{70C026D2-D1F4-4EA7-A7DA-30C0C0C31425}">
      <dgm:prSet/>
      <dgm:spPr/>
      <dgm:t>
        <a:bodyPr/>
        <a:lstStyle/>
        <a:p>
          <a:endParaRPr lang="fr-FR"/>
        </a:p>
      </dgm:t>
    </dgm:pt>
    <dgm:pt modelId="{35380EAC-8F95-4E0B-9A98-39ADE21942DC}" type="sibTrans" cxnId="{70C026D2-D1F4-4EA7-A7DA-30C0C0C31425}">
      <dgm:prSet/>
      <dgm:spPr/>
      <dgm:t>
        <a:bodyPr/>
        <a:lstStyle/>
        <a:p>
          <a:endParaRPr lang="fr-FR"/>
        </a:p>
      </dgm:t>
    </dgm:pt>
    <dgm:pt modelId="{F39B86DF-E033-4F5E-A990-CF94B81003DF}" type="pres">
      <dgm:prSet presAssocID="{F9DC7F1A-7BE4-4CAD-8C88-F5E71C88E3FB}" presName="arrowDiagram" presStyleCnt="0">
        <dgm:presLayoutVars>
          <dgm:chMax val="5"/>
          <dgm:dir/>
          <dgm:resizeHandles val="exact"/>
        </dgm:presLayoutVars>
      </dgm:prSet>
      <dgm:spPr/>
    </dgm:pt>
    <dgm:pt modelId="{35F6FB77-2F1A-4556-8472-53F61A8977A8}" type="pres">
      <dgm:prSet presAssocID="{F9DC7F1A-7BE4-4CAD-8C88-F5E71C88E3FB}" presName="arrow" presStyleLbl="bgShp" presStyleIdx="0" presStyleCnt="1"/>
      <dgm:spPr/>
    </dgm:pt>
    <dgm:pt modelId="{8A781877-B791-4287-9147-47BE6C605DE5}" type="pres">
      <dgm:prSet presAssocID="{F9DC7F1A-7BE4-4CAD-8C88-F5E71C88E3FB}" presName="arrowDiagram5" presStyleCnt="0"/>
      <dgm:spPr/>
    </dgm:pt>
    <dgm:pt modelId="{FA77F733-1443-4ECC-8BE0-F46DACBB7382}" type="pres">
      <dgm:prSet presAssocID="{B45ADE12-1CE9-4167-9100-C2572F646C64}" presName="bullet5a" presStyleLbl="node1" presStyleIdx="0" presStyleCnt="5"/>
      <dgm:spPr/>
    </dgm:pt>
    <dgm:pt modelId="{CC0B2932-4EFD-48F4-9227-6A4E2557903D}" type="pres">
      <dgm:prSet presAssocID="{B45ADE12-1CE9-4167-9100-C2572F646C64}" presName="textBox5a" presStyleLbl="revTx" presStyleIdx="0" presStyleCnt="5" custScaleX="209847">
        <dgm:presLayoutVars>
          <dgm:bulletEnabled val="1"/>
        </dgm:presLayoutVars>
      </dgm:prSet>
      <dgm:spPr/>
    </dgm:pt>
    <dgm:pt modelId="{4F3A3ACA-64C4-46BD-8D87-C8D5EDA6B3FC}" type="pres">
      <dgm:prSet presAssocID="{691A580A-A882-464A-BCE4-C4E3D6959751}" presName="bullet5b" presStyleLbl="node1" presStyleIdx="1" presStyleCnt="5"/>
      <dgm:spPr/>
    </dgm:pt>
    <dgm:pt modelId="{48C502E5-5C24-477D-87DC-F30B302E2055}" type="pres">
      <dgm:prSet presAssocID="{691A580A-A882-464A-BCE4-C4E3D6959751}" presName="textBox5b" presStyleLbl="revTx" presStyleIdx="1" presStyleCnt="5" custScaleX="240929" custLinFactX="-88069" custLinFactNeighborX="-100000" custLinFactNeighborY="-94802">
        <dgm:presLayoutVars>
          <dgm:bulletEnabled val="1"/>
        </dgm:presLayoutVars>
      </dgm:prSet>
      <dgm:spPr/>
    </dgm:pt>
    <dgm:pt modelId="{C98A041E-654E-4043-8C66-9B35F2B9F842}" type="pres">
      <dgm:prSet presAssocID="{9FF6AFF4-1DB2-4241-BDFB-243979F18EBB}" presName="bullet5c" presStyleLbl="node1" presStyleIdx="2" presStyleCnt="5"/>
      <dgm:spPr/>
    </dgm:pt>
    <dgm:pt modelId="{B8E929AC-DC0B-4141-A93C-B3FCADB41BA6}" type="pres">
      <dgm:prSet presAssocID="{9FF6AFF4-1DB2-4241-BDFB-243979F18EBB}" presName="textBox5c" presStyleLbl="revTx" presStyleIdx="2" presStyleCnt="5" custScaleX="138051" custLinFactNeighborX="-30736" custLinFactNeighborY="11032">
        <dgm:presLayoutVars>
          <dgm:bulletEnabled val="1"/>
        </dgm:presLayoutVars>
      </dgm:prSet>
      <dgm:spPr/>
    </dgm:pt>
    <dgm:pt modelId="{B090E2B7-63D5-4703-9C1D-A8378C46E98B}" type="pres">
      <dgm:prSet presAssocID="{AA91C5A9-3711-4770-B32B-71FF6A805C97}" presName="bullet5d" presStyleLbl="node1" presStyleIdx="3" presStyleCnt="5"/>
      <dgm:spPr/>
    </dgm:pt>
    <dgm:pt modelId="{A4840F54-9751-4959-A823-B06BB87A3258}" type="pres">
      <dgm:prSet presAssocID="{AA91C5A9-3711-4770-B32B-71FF6A805C97}" presName="textBox5d" presStyleLbl="revTx" presStyleIdx="3" presStyleCnt="5" custScaleX="275164" custLinFactNeighborX="75482" custLinFactNeighborY="9719">
        <dgm:presLayoutVars>
          <dgm:bulletEnabled val="1"/>
        </dgm:presLayoutVars>
      </dgm:prSet>
      <dgm:spPr/>
    </dgm:pt>
    <dgm:pt modelId="{88A6651B-A7C1-46DD-A67E-B6D564920AA7}" type="pres">
      <dgm:prSet presAssocID="{0E7DCA07-B3DF-4D27-B905-44DDD27ECDCC}" presName="bullet5e" presStyleLbl="node1" presStyleIdx="4" presStyleCnt="5"/>
      <dgm:spPr/>
    </dgm:pt>
    <dgm:pt modelId="{A4360F9E-4093-4D4B-B7A6-2D4C4E2BEE8E}" type="pres">
      <dgm:prSet presAssocID="{0E7DCA07-B3DF-4D27-B905-44DDD27ECDCC}" presName="textBox5e" presStyleLbl="revTx" presStyleIdx="4" presStyleCnt="5" custScaleX="197554" custLinFactNeighborX="55731" custLinFactNeighborY="-17935">
        <dgm:presLayoutVars>
          <dgm:bulletEnabled val="1"/>
        </dgm:presLayoutVars>
      </dgm:prSet>
      <dgm:spPr/>
    </dgm:pt>
  </dgm:ptLst>
  <dgm:cxnLst>
    <dgm:cxn modelId="{FD5F760A-6854-4B0C-A8EA-555B698C3236}" srcId="{F9DC7F1A-7BE4-4CAD-8C88-F5E71C88E3FB}" destId="{B45ADE12-1CE9-4167-9100-C2572F646C64}" srcOrd="0" destOrd="0" parTransId="{71C49347-1FCD-4791-A038-E8B4666FA4C7}" sibTransId="{A0055B56-EF51-4E7A-97A8-3FA28D0D9031}"/>
    <dgm:cxn modelId="{E588BA27-1AA6-40F7-9052-3F800D1C7202}" type="presOf" srcId="{691A580A-A882-464A-BCE4-C4E3D6959751}" destId="{48C502E5-5C24-477D-87DC-F30B302E2055}" srcOrd="0" destOrd="0" presId="urn:microsoft.com/office/officeart/2005/8/layout/arrow2"/>
    <dgm:cxn modelId="{E7224843-F575-4245-BAA9-626EA92DAA43}" type="presOf" srcId="{9FF6AFF4-1DB2-4241-BDFB-243979F18EBB}" destId="{B8E929AC-DC0B-4141-A93C-B3FCADB41BA6}" srcOrd="0" destOrd="0" presId="urn:microsoft.com/office/officeart/2005/8/layout/arrow2"/>
    <dgm:cxn modelId="{572BBC4E-8B63-4345-9303-046DC9261D10}" srcId="{F9DC7F1A-7BE4-4CAD-8C88-F5E71C88E3FB}" destId="{691A580A-A882-464A-BCE4-C4E3D6959751}" srcOrd="1" destOrd="0" parTransId="{33FD7462-BE21-4A50-8AF4-2D8B887B5602}" sibTransId="{9B341DE9-2A0C-4093-9ABD-9016A57FC9AD}"/>
    <dgm:cxn modelId="{89C79079-4FD0-4358-AFA3-A02F1B1982F6}" type="presOf" srcId="{AA91C5A9-3711-4770-B32B-71FF6A805C97}" destId="{A4840F54-9751-4959-A823-B06BB87A3258}" srcOrd="0" destOrd="0" presId="urn:microsoft.com/office/officeart/2005/8/layout/arrow2"/>
    <dgm:cxn modelId="{A979C57C-5BE4-4300-A1F5-3F3D5FCFF6CC}" type="presOf" srcId="{F9DC7F1A-7BE4-4CAD-8C88-F5E71C88E3FB}" destId="{F39B86DF-E033-4F5E-A990-CF94B81003DF}" srcOrd="0" destOrd="0" presId="urn:microsoft.com/office/officeart/2005/8/layout/arrow2"/>
    <dgm:cxn modelId="{D86B9290-E340-49B6-9BF1-7241334CB58D}" type="presOf" srcId="{0E7DCA07-B3DF-4D27-B905-44DDD27ECDCC}" destId="{A4360F9E-4093-4D4B-B7A6-2D4C4E2BEE8E}" srcOrd="0" destOrd="0" presId="urn:microsoft.com/office/officeart/2005/8/layout/arrow2"/>
    <dgm:cxn modelId="{A1CE4E98-10BD-4788-9367-0B8F827F15D7}" srcId="{F9DC7F1A-7BE4-4CAD-8C88-F5E71C88E3FB}" destId="{9FF6AFF4-1DB2-4241-BDFB-243979F18EBB}" srcOrd="2" destOrd="0" parTransId="{94B334A0-B603-48AC-93C0-E467EE1A174D}" sibTransId="{AD2D1B0B-5FD9-4093-9028-275723D5E9E4}"/>
    <dgm:cxn modelId="{AD918398-9CAE-4129-A5C0-D2987AE28A02}" type="presOf" srcId="{B45ADE12-1CE9-4167-9100-C2572F646C64}" destId="{CC0B2932-4EFD-48F4-9227-6A4E2557903D}" srcOrd="0" destOrd="0" presId="urn:microsoft.com/office/officeart/2005/8/layout/arrow2"/>
    <dgm:cxn modelId="{84F43DBB-1732-42E9-AAEC-EC311E017F4C}" srcId="{F9DC7F1A-7BE4-4CAD-8C88-F5E71C88E3FB}" destId="{0E7DCA07-B3DF-4D27-B905-44DDD27ECDCC}" srcOrd="4" destOrd="0" parTransId="{0B176BE5-1386-4B72-AD5D-E07BC8167405}" sibTransId="{3FAFDB15-E679-40A9-9FF4-C5A33492CC7F}"/>
    <dgm:cxn modelId="{70C026D2-D1F4-4EA7-A7DA-30C0C0C31425}" srcId="{F9DC7F1A-7BE4-4CAD-8C88-F5E71C88E3FB}" destId="{AA91C5A9-3711-4770-B32B-71FF6A805C97}" srcOrd="3" destOrd="0" parTransId="{C8D8F1AB-7749-4456-B889-6317C5A66AAD}" sibTransId="{35380EAC-8F95-4E0B-9A98-39ADE21942DC}"/>
    <dgm:cxn modelId="{634128C3-FE4A-4986-9D0E-CB4F7014F2DE}" type="presParOf" srcId="{F39B86DF-E033-4F5E-A990-CF94B81003DF}" destId="{35F6FB77-2F1A-4556-8472-53F61A8977A8}" srcOrd="0" destOrd="0" presId="urn:microsoft.com/office/officeart/2005/8/layout/arrow2"/>
    <dgm:cxn modelId="{37DA6FCA-F1F9-4051-8F12-05BD551837C8}" type="presParOf" srcId="{F39B86DF-E033-4F5E-A990-CF94B81003DF}" destId="{8A781877-B791-4287-9147-47BE6C605DE5}" srcOrd="1" destOrd="0" presId="urn:microsoft.com/office/officeart/2005/8/layout/arrow2"/>
    <dgm:cxn modelId="{6B3ACCA6-E2A3-45EA-8266-448E27329B3A}" type="presParOf" srcId="{8A781877-B791-4287-9147-47BE6C605DE5}" destId="{FA77F733-1443-4ECC-8BE0-F46DACBB7382}" srcOrd="0" destOrd="0" presId="urn:microsoft.com/office/officeart/2005/8/layout/arrow2"/>
    <dgm:cxn modelId="{BB4432C5-F430-4FA2-B716-61AC15C3FF98}" type="presParOf" srcId="{8A781877-B791-4287-9147-47BE6C605DE5}" destId="{CC0B2932-4EFD-48F4-9227-6A4E2557903D}" srcOrd="1" destOrd="0" presId="urn:microsoft.com/office/officeart/2005/8/layout/arrow2"/>
    <dgm:cxn modelId="{4ECF65B1-BA22-428D-A30B-05FC81830450}" type="presParOf" srcId="{8A781877-B791-4287-9147-47BE6C605DE5}" destId="{4F3A3ACA-64C4-46BD-8D87-C8D5EDA6B3FC}" srcOrd="2" destOrd="0" presId="urn:microsoft.com/office/officeart/2005/8/layout/arrow2"/>
    <dgm:cxn modelId="{8162898A-FFAF-41CF-AE4C-00CBB26CCEDF}" type="presParOf" srcId="{8A781877-B791-4287-9147-47BE6C605DE5}" destId="{48C502E5-5C24-477D-87DC-F30B302E2055}" srcOrd="3" destOrd="0" presId="urn:microsoft.com/office/officeart/2005/8/layout/arrow2"/>
    <dgm:cxn modelId="{069A23C4-D54B-4E9D-AD9B-5BE982C678B2}" type="presParOf" srcId="{8A781877-B791-4287-9147-47BE6C605DE5}" destId="{C98A041E-654E-4043-8C66-9B35F2B9F842}" srcOrd="4" destOrd="0" presId="urn:microsoft.com/office/officeart/2005/8/layout/arrow2"/>
    <dgm:cxn modelId="{5F814448-2934-41E4-ACE7-FBDCD2041B59}" type="presParOf" srcId="{8A781877-B791-4287-9147-47BE6C605DE5}" destId="{B8E929AC-DC0B-4141-A93C-B3FCADB41BA6}" srcOrd="5" destOrd="0" presId="urn:microsoft.com/office/officeart/2005/8/layout/arrow2"/>
    <dgm:cxn modelId="{34732792-1F26-495F-BB85-C1833E28E4BB}" type="presParOf" srcId="{8A781877-B791-4287-9147-47BE6C605DE5}" destId="{B090E2B7-63D5-4703-9C1D-A8378C46E98B}" srcOrd="6" destOrd="0" presId="urn:microsoft.com/office/officeart/2005/8/layout/arrow2"/>
    <dgm:cxn modelId="{159B6720-7E0B-483E-8147-3B220D407A75}" type="presParOf" srcId="{8A781877-B791-4287-9147-47BE6C605DE5}" destId="{A4840F54-9751-4959-A823-B06BB87A3258}" srcOrd="7" destOrd="0" presId="urn:microsoft.com/office/officeart/2005/8/layout/arrow2"/>
    <dgm:cxn modelId="{E02220CA-CCC6-4238-B5E3-A1F492C03589}" type="presParOf" srcId="{8A781877-B791-4287-9147-47BE6C605DE5}" destId="{88A6651B-A7C1-46DD-A67E-B6D564920AA7}" srcOrd="8" destOrd="0" presId="urn:microsoft.com/office/officeart/2005/8/layout/arrow2"/>
    <dgm:cxn modelId="{8B4C1574-62D8-4D29-8CF0-F100B33ECD3F}" type="presParOf" srcId="{8A781877-B791-4287-9147-47BE6C605DE5}" destId="{A4360F9E-4093-4D4B-B7A6-2D4C4E2BEE8E}"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227436-9BF1-4608-8746-DF7F8FB1A1F1}" type="doc">
      <dgm:prSet loTypeId="urn:microsoft.com/office/officeart/2008/layout/HexagonCluster" loCatId="relationship" qsTypeId="urn:microsoft.com/office/officeart/2005/8/quickstyle/simple1" qsCatId="simple" csTypeId="urn:microsoft.com/office/officeart/2005/8/colors/colorful3" csCatId="colorful" phldr="1"/>
      <dgm:spPr/>
      <dgm:t>
        <a:bodyPr/>
        <a:lstStyle/>
        <a:p>
          <a:endParaRPr lang="fr-FR"/>
        </a:p>
      </dgm:t>
    </dgm:pt>
    <dgm:pt modelId="{AE55BF7D-488A-4697-B6F7-558D0BCA56B1}">
      <dgm:prSet phldrT="[Texte]"/>
      <dgm:spPr/>
      <dgm:t>
        <a:bodyPr/>
        <a:lstStyle/>
        <a:p>
          <a:r>
            <a:rPr lang="fr-FR" dirty="0"/>
            <a:t>Les agences de Financement</a:t>
          </a:r>
        </a:p>
      </dgm:t>
    </dgm:pt>
    <dgm:pt modelId="{065DECCC-07DB-4677-8ED4-72A1F1F23720}" type="parTrans" cxnId="{45B7C320-3A46-4FE9-AAC5-540655D91674}">
      <dgm:prSet/>
      <dgm:spPr/>
      <dgm:t>
        <a:bodyPr/>
        <a:lstStyle/>
        <a:p>
          <a:endParaRPr lang="fr-FR"/>
        </a:p>
      </dgm:t>
    </dgm:pt>
    <dgm:pt modelId="{159C848E-6897-44B3-87D2-EA27C55B094C}" type="sibTrans" cxnId="{45B7C320-3A46-4FE9-AAC5-540655D91674}">
      <dgm:prSet/>
      <dgm:spPr/>
      <dgm:t>
        <a:bodyPr/>
        <a:lstStyle/>
        <a:p>
          <a:endParaRPr lang="fr-FR"/>
        </a:p>
      </dgm:t>
    </dgm:pt>
    <dgm:pt modelId="{12274ADC-942C-4642-AAB5-33B89CC5A058}">
      <dgm:prSet phldrT="[Texte]"/>
      <dgm:spPr/>
      <dgm:t>
        <a:bodyPr/>
        <a:lstStyle/>
        <a:p>
          <a:r>
            <a:rPr lang="fr-FR" dirty="0"/>
            <a:t>Chercheurs, (post) doctorants, techniciens</a:t>
          </a:r>
        </a:p>
      </dgm:t>
    </dgm:pt>
    <dgm:pt modelId="{A4877649-4B93-467F-9E36-80B6FAC93423}" type="parTrans" cxnId="{84C7AD12-1EF8-4798-9CC3-E49E3B91E23E}">
      <dgm:prSet/>
      <dgm:spPr/>
      <dgm:t>
        <a:bodyPr/>
        <a:lstStyle/>
        <a:p>
          <a:endParaRPr lang="fr-FR"/>
        </a:p>
      </dgm:t>
    </dgm:pt>
    <dgm:pt modelId="{84A09260-D458-46FA-9D41-4D6044903F1F}" type="sibTrans" cxnId="{84C7AD12-1EF8-4798-9CC3-E49E3B91E23E}">
      <dgm:prSet/>
      <dgm:spPr/>
      <dgm:t>
        <a:bodyPr/>
        <a:lstStyle/>
        <a:p>
          <a:endParaRPr lang="fr-FR"/>
        </a:p>
      </dgm:t>
    </dgm:pt>
    <dgm:pt modelId="{9177B8B6-BDD7-4655-9326-F3296D8D13D7}">
      <dgm:prSet phldrT="[Texte]"/>
      <dgm:spPr/>
      <dgm:t>
        <a:bodyPr/>
        <a:lstStyle/>
        <a:p>
          <a:r>
            <a:rPr lang="fr-FR" dirty="0"/>
            <a:t>Les politiques nationales et des établissements ou organismes de recherche</a:t>
          </a:r>
        </a:p>
      </dgm:t>
    </dgm:pt>
    <dgm:pt modelId="{0149FF5F-1F0D-40A6-BB5D-C4C01C37DEA9}" type="parTrans" cxnId="{6B79A724-43BF-4AEB-A875-3087AEE13E98}">
      <dgm:prSet/>
      <dgm:spPr/>
      <dgm:t>
        <a:bodyPr/>
        <a:lstStyle/>
        <a:p>
          <a:endParaRPr lang="fr-FR"/>
        </a:p>
      </dgm:t>
    </dgm:pt>
    <dgm:pt modelId="{9984C298-ABC1-4805-9709-FB1A3A1CD30F}" type="sibTrans" cxnId="{6B79A724-43BF-4AEB-A875-3087AEE13E98}">
      <dgm:prSet/>
      <dgm:spPr/>
      <dgm:t>
        <a:bodyPr/>
        <a:lstStyle/>
        <a:p>
          <a:endParaRPr lang="fr-FR"/>
        </a:p>
      </dgm:t>
    </dgm:pt>
    <dgm:pt modelId="{953EB43E-672C-4F75-A90B-C976CB438AF6}">
      <dgm:prSet phldrT="[Texte]"/>
      <dgm:spPr/>
      <dgm:t>
        <a:bodyPr/>
        <a:lstStyle/>
        <a:p>
          <a:r>
            <a:rPr lang="fr-FR" dirty="0"/>
            <a:t>Les éditeurs scientifiques</a:t>
          </a:r>
        </a:p>
      </dgm:t>
    </dgm:pt>
    <dgm:pt modelId="{08D69513-457A-4F7F-A1C4-5E3B521AE9B3}" type="parTrans" cxnId="{F30E29A6-E9D7-4E90-8528-CD0C53B22B0B}">
      <dgm:prSet/>
      <dgm:spPr/>
      <dgm:t>
        <a:bodyPr/>
        <a:lstStyle/>
        <a:p>
          <a:endParaRPr lang="fr-FR"/>
        </a:p>
      </dgm:t>
    </dgm:pt>
    <dgm:pt modelId="{5F68FDFC-430D-43A9-88AF-8639F60100EC}" type="sibTrans" cxnId="{F30E29A6-E9D7-4E90-8528-CD0C53B22B0B}">
      <dgm:prSet/>
      <dgm:spPr/>
      <dgm:t>
        <a:bodyPr/>
        <a:lstStyle/>
        <a:p>
          <a:endParaRPr lang="fr-FR"/>
        </a:p>
      </dgm:t>
    </dgm:pt>
    <dgm:pt modelId="{B03D3C92-3FDF-43FE-816B-8A2B42A8BE61}">
      <dgm:prSet phldrT="[Texte]"/>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dirty="0"/>
            <a:t>Professionnels IST</a:t>
          </a:r>
        </a:p>
        <a:p>
          <a:pPr marL="0" lvl="0" defTabSz="444500">
            <a:lnSpc>
              <a:spcPct val="90000"/>
            </a:lnSpc>
            <a:spcBef>
              <a:spcPct val="0"/>
            </a:spcBef>
            <a:spcAft>
              <a:spcPct val="35000"/>
            </a:spcAft>
            <a:buNone/>
          </a:pPr>
          <a:endParaRPr lang="fr-FR" dirty="0"/>
        </a:p>
      </dgm:t>
    </dgm:pt>
    <dgm:pt modelId="{04683AA6-40A8-4EDD-BF8E-92A275F8BA47}" type="parTrans" cxnId="{D3E13441-0F1E-497B-8AE2-823AC9DCA3F9}">
      <dgm:prSet/>
      <dgm:spPr/>
      <dgm:t>
        <a:bodyPr/>
        <a:lstStyle/>
        <a:p>
          <a:endParaRPr lang="fr-FR"/>
        </a:p>
      </dgm:t>
    </dgm:pt>
    <dgm:pt modelId="{D6A327B7-D74F-46F7-9F58-2C6984F358FA}" type="sibTrans" cxnId="{D3E13441-0F1E-497B-8AE2-823AC9DCA3F9}">
      <dgm:prSet/>
      <dgm:spPr/>
      <dgm:t>
        <a:bodyPr/>
        <a:lstStyle/>
        <a:p>
          <a:endParaRPr lang="fr-FR"/>
        </a:p>
      </dgm:t>
    </dgm:pt>
    <dgm:pt modelId="{0251C027-D9F8-49EC-ACD0-BE3838B6CCC1}">
      <dgm:prSet phldrT="[Texte]"/>
      <dgm:spPr/>
      <dgm:t>
        <a:bodyPr/>
        <a:lstStyle/>
        <a:p>
          <a:r>
            <a:rPr lang="fr-FR" dirty="0"/>
            <a:t>La société civile</a:t>
          </a:r>
        </a:p>
      </dgm:t>
    </dgm:pt>
    <dgm:pt modelId="{C7A76375-8710-45EF-B9A4-1D0E4E857A47}" type="parTrans" cxnId="{C94B6BF8-6553-4828-B5A3-9327DB031724}">
      <dgm:prSet/>
      <dgm:spPr/>
      <dgm:t>
        <a:bodyPr/>
        <a:lstStyle/>
        <a:p>
          <a:endParaRPr lang="fr-FR"/>
        </a:p>
      </dgm:t>
    </dgm:pt>
    <dgm:pt modelId="{677CAA1B-954B-4C4F-8CD6-E3D0163F7BE6}" type="sibTrans" cxnId="{C94B6BF8-6553-4828-B5A3-9327DB031724}">
      <dgm:prSet/>
      <dgm:spPr/>
      <dgm:t>
        <a:bodyPr/>
        <a:lstStyle/>
        <a:p>
          <a:endParaRPr lang="fr-FR"/>
        </a:p>
      </dgm:t>
    </dgm:pt>
    <dgm:pt modelId="{D80838D3-FCDB-45A8-A385-9A10680DE920}">
      <dgm:prSet phldrT="[Texte]"/>
      <dgm:spPr/>
      <dgm:t>
        <a:bodyPr/>
        <a:lstStyle/>
        <a:p>
          <a:r>
            <a:rPr lang="fr-FR" dirty="0"/>
            <a:t>Les acteurs du privé</a:t>
          </a:r>
        </a:p>
      </dgm:t>
    </dgm:pt>
    <dgm:pt modelId="{C0BD0F0D-696E-4D70-96CB-0DECBD249AAB}" type="parTrans" cxnId="{664F94E6-2548-4709-B2D2-4A68CB3C2E84}">
      <dgm:prSet/>
      <dgm:spPr/>
      <dgm:t>
        <a:bodyPr/>
        <a:lstStyle/>
        <a:p>
          <a:endParaRPr lang="fr-FR"/>
        </a:p>
      </dgm:t>
    </dgm:pt>
    <dgm:pt modelId="{FD5F1AD6-629B-4E9F-8653-039F6E4A1FF1}" type="sibTrans" cxnId="{664F94E6-2548-4709-B2D2-4A68CB3C2E84}">
      <dgm:prSet/>
      <dgm:spPr/>
      <dgm:t>
        <a:bodyPr/>
        <a:lstStyle/>
        <a:p>
          <a:endParaRPr lang="fr-FR"/>
        </a:p>
      </dgm:t>
    </dgm:pt>
    <dgm:pt modelId="{342351A3-3B1F-4FD3-8DA4-FE665C5C2997}">
      <dgm:prSet phldrT="[Texte]"/>
      <dgm:spPr/>
      <dgm:t>
        <a:bodyPr/>
        <a:lstStyle/>
        <a:p>
          <a:r>
            <a:rPr lang="fr-FR" dirty="0"/>
            <a:t>Informaticiens, Juristes</a:t>
          </a:r>
        </a:p>
      </dgm:t>
    </dgm:pt>
    <dgm:pt modelId="{B1B1096A-64F4-4AC0-A2C2-BE1194D26C96}" type="parTrans" cxnId="{B367DDEC-9078-4CFB-91CD-B554F0A45258}">
      <dgm:prSet/>
      <dgm:spPr/>
      <dgm:t>
        <a:bodyPr/>
        <a:lstStyle/>
        <a:p>
          <a:endParaRPr lang="fr-FR"/>
        </a:p>
      </dgm:t>
    </dgm:pt>
    <dgm:pt modelId="{49F43205-1B02-42AE-B421-C263A2686C99}" type="sibTrans" cxnId="{B367DDEC-9078-4CFB-91CD-B554F0A45258}">
      <dgm:prSet/>
      <dgm:spPr/>
      <dgm:t>
        <a:bodyPr/>
        <a:lstStyle/>
        <a:p>
          <a:endParaRPr lang="fr-FR"/>
        </a:p>
      </dgm:t>
    </dgm:pt>
    <dgm:pt modelId="{47444842-CA6F-4244-B500-AA522723FC6F}" type="pres">
      <dgm:prSet presAssocID="{A9227436-9BF1-4608-8746-DF7F8FB1A1F1}" presName="Name0" presStyleCnt="0">
        <dgm:presLayoutVars>
          <dgm:chMax val="21"/>
          <dgm:chPref val="21"/>
        </dgm:presLayoutVars>
      </dgm:prSet>
      <dgm:spPr/>
    </dgm:pt>
    <dgm:pt modelId="{A144DD6B-8AC1-4C6A-AAF7-421BB1DAD911}" type="pres">
      <dgm:prSet presAssocID="{AE55BF7D-488A-4697-B6F7-558D0BCA56B1}" presName="text1" presStyleCnt="0"/>
      <dgm:spPr/>
    </dgm:pt>
    <dgm:pt modelId="{E613C867-43CB-443D-84B3-EDFD819558C7}" type="pres">
      <dgm:prSet presAssocID="{AE55BF7D-488A-4697-B6F7-558D0BCA56B1}" presName="textRepeatNode" presStyleLbl="alignNode1" presStyleIdx="0" presStyleCnt="8">
        <dgm:presLayoutVars>
          <dgm:chMax val="0"/>
          <dgm:chPref val="0"/>
          <dgm:bulletEnabled val="1"/>
        </dgm:presLayoutVars>
      </dgm:prSet>
      <dgm:spPr/>
    </dgm:pt>
    <dgm:pt modelId="{F76E5D16-0AE2-4B86-8FDE-8206A9729323}" type="pres">
      <dgm:prSet presAssocID="{AE55BF7D-488A-4697-B6F7-558D0BCA56B1}" presName="textaccent1" presStyleCnt="0"/>
      <dgm:spPr/>
    </dgm:pt>
    <dgm:pt modelId="{9766E0A4-C4DF-4751-8351-E32549C2785A}" type="pres">
      <dgm:prSet presAssocID="{AE55BF7D-488A-4697-B6F7-558D0BCA56B1}" presName="accentRepeatNode" presStyleLbl="solidAlignAcc1" presStyleIdx="0" presStyleCnt="16"/>
      <dgm:spPr/>
    </dgm:pt>
    <dgm:pt modelId="{6C0BC444-0A8D-4A6E-8366-1270D05A5B3A}" type="pres">
      <dgm:prSet presAssocID="{159C848E-6897-44B3-87D2-EA27C55B094C}" presName="image1" presStyleCnt="0"/>
      <dgm:spPr/>
    </dgm:pt>
    <dgm:pt modelId="{31687F71-AB23-473B-A1A8-47F78F3EEB66}" type="pres">
      <dgm:prSet presAssocID="{159C848E-6897-44B3-87D2-EA27C55B094C}" presName="imageRepeatNode" presStyleLbl="alignAcc1" presStyleIdx="0" presStyleCnt="8"/>
      <dgm:spPr/>
    </dgm:pt>
    <dgm:pt modelId="{559F99F2-96CF-4BC8-875A-4FAABDE3029F}" type="pres">
      <dgm:prSet presAssocID="{159C848E-6897-44B3-87D2-EA27C55B094C}" presName="imageaccent1" presStyleCnt="0"/>
      <dgm:spPr/>
    </dgm:pt>
    <dgm:pt modelId="{22671CE4-5322-437E-A3FE-F12613B5D2D1}" type="pres">
      <dgm:prSet presAssocID="{159C848E-6897-44B3-87D2-EA27C55B094C}" presName="accentRepeatNode" presStyleLbl="solidAlignAcc1" presStyleIdx="1" presStyleCnt="16"/>
      <dgm:spPr/>
    </dgm:pt>
    <dgm:pt modelId="{AF6CFAE4-ECC0-4591-8A38-CF09796C6190}" type="pres">
      <dgm:prSet presAssocID="{12274ADC-942C-4642-AAB5-33B89CC5A058}" presName="text2" presStyleCnt="0"/>
      <dgm:spPr/>
    </dgm:pt>
    <dgm:pt modelId="{FF4235E1-894D-48C2-9C83-40210F945D81}" type="pres">
      <dgm:prSet presAssocID="{12274ADC-942C-4642-AAB5-33B89CC5A058}" presName="textRepeatNode" presStyleLbl="alignNode1" presStyleIdx="1" presStyleCnt="8">
        <dgm:presLayoutVars>
          <dgm:chMax val="0"/>
          <dgm:chPref val="0"/>
          <dgm:bulletEnabled val="1"/>
        </dgm:presLayoutVars>
      </dgm:prSet>
      <dgm:spPr/>
    </dgm:pt>
    <dgm:pt modelId="{836B123D-60FA-4E4A-9118-D5B9B92CC69E}" type="pres">
      <dgm:prSet presAssocID="{12274ADC-942C-4642-AAB5-33B89CC5A058}" presName="textaccent2" presStyleCnt="0"/>
      <dgm:spPr/>
    </dgm:pt>
    <dgm:pt modelId="{AD71D719-1D7D-4042-ADCD-BC07FA843E57}" type="pres">
      <dgm:prSet presAssocID="{12274ADC-942C-4642-AAB5-33B89CC5A058}" presName="accentRepeatNode" presStyleLbl="solidAlignAcc1" presStyleIdx="2" presStyleCnt="16"/>
      <dgm:spPr/>
    </dgm:pt>
    <dgm:pt modelId="{BCA54D60-F022-4CA1-BA58-1BCE94F9D4C2}" type="pres">
      <dgm:prSet presAssocID="{84A09260-D458-46FA-9D41-4D6044903F1F}" presName="image2" presStyleCnt="0"/>
      <dgm:spPr/>
    </dgm:pt>
    <dgm:pt modelId="{706B3C4D-A02F-493D-B693-05654D9B330A}" type="pres">
      <dgm:prSet presAssocID="{84A09260-D458-46FA-9D41-4D6044903F1F}" presName="imageRepeatNode" presStyleLbl="alignAcc1" presStyleIdx="1" presStyleCnt="8" custLinFactNeighborX="-84549" custLinFactNeighborY="55073"/>
      <dgm:spPr/>
    </dgm:pt>
    <dgm:pt modelId="{BCEECA0B-FD3D-4CAE-A651-4614A16CF2EC}" type="pres">
      <dgm:prSet presAssocID="{84A09260-D458-46FA-9D41-4D6044903F1F}" presName="imageaccent2" presStyleCnt="0"/>
      <dgm:spPr/>
    </dgm:pt>
    <dgm:pt modelId="{56D90EF0-7594-4A16-9117-8871CF47D5D0}" type="pres">
      <dgm:prSet presAssocID="{84A09260-D458-46FA-9D41-4D6044903F1F}" presName="accentRepeatNode" presStyleLbl="solidAlignAcc1" presStyleIdx="3" presStyleCnt="16"/>
      <dgm:spPr/>
    </dgm:pt>
    <dgm:pt modelId="{16736621-7B89-4354-98A0-A2C1089AF28D}" type="pres">
      <dgm:prSet presAssocID="{9177B8B6-BDD7-4655-9326-F3296D8D13D7}" presName="text3" presStyleCnt="0"/>
      <dgm:spPr/>
    </dgm:pt>
    <dgm:pt modelId="{AE94F580-E95B-437F-A0E8-F04DA7D61B34}" type="pres">
      <dgm:prSet presAssocID="{9177B8B6-BDD7-4655-9326-F3296D8D13D7}" presName="textRepeatNode" presStyleLbl="alignNode1" presStyleIdx="2" presStyleCnt="8">
        <dgm:presLayoutVars>
          <dgm:chMax val="0"/>
          <dgm:chPref val="0"/>
          <dgm:bulletEnabled val="1"/>
        </dgm:presLayoutVars>
      </dgm:prSet>
      <dgm:spPr/>
    </dgm:pt>
    <dgm:pt modelId="{455B6C9A-A2D0-46DD-9FD1-2B69491084E8}" type="pres">
      <dgm:prSet presAssocID="{9177B8B6-BDD7-4655-9326-F3296D8D13D7}" presName="textaccent3" presStyleCnt="0"/>
      <dgm:spPr/>
    </dgm:pt>
    <dgm:pt modelId="{83FB1E72-EFA9-45DE-A2A0-657958E2C688}" type="pres">
      <dgm:prSet presAssocID="{9177B8B6-BDD7-4655-9326-F3296D8D13D7}" presName="accentRepeatNode" presStyleLbl="solidAlignAcc1" presStyleIdx="4" presStyleCnt="16"/>
      <dgm:spPr/>
    </dgm:pt>
    <dgm:pt modelId="{34081B17-F1C9-4D83-AE62-35DC2E2AD08F}" type="pres">
      <dgm:prSet presAssocID="{9984C298-ABC1-4805-9709-FB1A3A1CD30F}" presName="image3" presStyleCnt="0"/>
      <dgm:spPr/>
    </dgm:pt>
    <dgm:pt modelId="{4E6A5B45-FBBB-4D34-8F99-BACF7CEB98BC}" type="pres">
      <dgm:prSet presAssocID="{9984C298-ABC1-4805-9709-FB1A3A1CD30F}" presName="imageRepeatNode" presStyleLbl="alignAcc1" presStyleIdx="2" presStyleCnt="8"/>
      <dgm:spPr/>
    </dgm:pt>
    <dgm:pt modelId="{D1DE197E-8FDF-44F9-AD01-B4634BA02879}" type="pres">
      <dgm:prSet presAssocID="{9984C298-ABC1-4805-9709-FB1A3A1CD30F}" presName="imageaccent3" presStyleCnt="0"/>
      <dgm:spPr/>
    </dgm:pt>
    <dgm:pt modelId="{954E36F3-A922-4780-B700-329FDBF55350}" type="pres">
      <dgm:prSet presAssocID="{9984C298-ABC1-4805-9709-FB1A3A1CD30F}" presName="accentRepeatNode" presStyleLbl="solidAlignAcc1" presStyleIdx="5" presStyleCnt="16"/>
      <dgm:spPr/>
    </dgm:pt>
    <dgm:pt modelId="{A52D81A7-14F8-4A3F-A468-5024C24322DF}" type="pres">
      <dgm:prSet presAssocID="{B03D3C92-3FDF-43FE-816B-8A2B42A8BE61}" presName="text4" presStyleCnt="0"/>
      <dgm:spPr/>
    </dgm:pt>
    <dgm:pt modelId="{2B1BAB88-21B4-4355-9C74-29AEE717EB3A}" type="pres">
      <dgm:prSet presAssocID="{B03D3C92-3FDF-43FE-816B-8A2B42A8BE61}" presName="textRepeatNode" presStyleLbl="alignNode1" presStyleIdx="3" presStyleCnt="8">
        <dgm:presLayoutVars>
          <dgm:chMax val="0"/>
          <dgm:chPref val="0"/>
          <dgm:bulletEnabled val="1"/>
        </dgm:presLayoutVars>
      </dgm:prSet>
      <dgm:spPr/>
    </dgm:pt>
    <dgm:pt modelId="{F15B6CFC-0A6C-45D5-86B3-464F02EF46C4}" type="pres">
      <dgm:prSet presAssocID="{B03D3C92-3FDF-43FE-816B-8A2B42A8BE61}" presName="textaccent4" presStyleCnt="0"/>
      <dgm:spPr/>
    </dgm:pt>
    <dgm:pt modelId="{7E1A29AC-21B5-4AFF-BC6C-4552C1172B8A}" type="pres">
      <dgm:prSet presAssocID="{B03D3C92-3FDF-43FE-816B-8A2B42A8BE61}" presName="accentRepeatNode" presStyleLbl="solidAlignAcc1" presStyleIdx="6" presStyleCnt="16"/>
      <dgm:spPr/>
    </dgm:pt>
    <dgm:pt modelId="{19F327E4-B544-440E-A3DD-11879B0A84B7}" type="pres">
      <dgm:prSet presAssocID="{D6A327B7-D74F-46F7-9F58-2C6984F358FA}" presName="image4" presStyleCnt="0"/>
      <dgm:spPr/>
    </dgm:pt>
    <dgm:pt modelId="{46B6DD7D-A310-49EB-92D3-6251AD0362A6}" type="pres">
      <dgm:prSet presAssocID="{D6A327B7-D74F-46F7-9F58-2C6984F358FA}" presName="imageRepeatNode" presStyleLbl="alignAcc1" presStyleIdx="3" presStyleCnt="8"/>
      <dgm:spPr/>
    </dgm:pt>
    <dgm:pt modelId="{31FA76A4-122E-4924-8FD3-19C74584D132}" type="pres">
      <dgm:prSet presAssocID="{D6A327B7-D74F-46F7-9F58-2C6984F358FA}" presName="imageaccent4" presStyleCnt="0"/>
      <dgm:spPr/>
    </dgm:pt>
    <dgm:pt modelId="{388858E8-8FF0-46E3-BE3B-D8871DDD8146}" type="pres">
      <dgm:prSet presAssocID="{D6A327B7-D74F-46F7-9F58-2C6984F358FA}" presName="accentRepeatNode" presStyleLbl="solidAlignAcc1" presStyleIdx="7" presStyleCnt="16"/>
      <dgm:spPr/>
    </dgm:pt>
    <dgm:pt modelId="{CE5A9D2D-250C-445E-BEC9-0938D64065A3}" type="pres">
      <dgm:prSet presAssocID="{953EB43E-672C-4F75-A90B-C976CB438AF6}" presName="text5" presStyleCnt="0"/>
      <dgm:spPr/>
    </dgm:pt>
    <dgm:pt modelId="{259EB912-6266-4F5F-A277-2B7F5C9B983A}" type="pres">
      <dgm:prSet presAssocID="{953EB43E-672C-4F75-A90B-C976CB438AF6}" presName="textRepeatNode" presStyleLbl="alignNode1" presStyleIdx="4" presStyleCnt="8">
        <dgm:presLayoutVars>
          <dgm:chMax val="0"/>
          <dgm:chPref val="0"/>
          <dgm:bulletEnabled val="1"/>
        </dgm:presLayoutVars>
      </dgm:prSet>
      <dgm:spPr/>
    </dgm:pt>
    <dgm:pt modelId="{61D8098A-84EF-4D52-9721-C6D6052F4E0E}" type="pres">
      <dgm:prSet presAssocID="{953EB43E-672C-4F75-A90B-C976CB438AF6}" presName="textaccent5" presStyleCnt="0"/>
      <dgm:spPr/>
    </dgm:pt>
    <dgm:pt modelId="{555C68CB-F02D-4114-B7F9-036C767C5C89}" type="pres">
      <dgm:prSet presAssocID="{953EB43E-672C-4F75-A90B-C976CB438AF6}" presName="accentRepeatNode" presStyleLbl="solidAlignAcc1" presStyleIdx="8" presStyleCnt="16"/>
      <dgm:spPr/>
    </dgm:pt>
    <dgm:pt modelId="{3AAEC741-ECDC-4635-8C1B-E3AF1D073ACF}" type="pres">
      <dgm:prSet presAssocID="{5F68FDFC-430D-43A9-88AF-8639F60100EC}" presName="image5" presStyleCnt="0"/>
      <dgm:spPr/>
    </dgm:pt>
    <dgm:pt modelId="{6ADBDC8C-9412-4097-82EC-B0E54EB0CB1A}" type="pres">
      <dgm:prSet presAssocID="{5F68FDFC-430D-43A9-88AF-8639F60100EC}" presName="imageRepeatNode" presStyleLbl="alignAcc1" presStyleIdx="4" presStyleCnt="8"/>
      <dgm:spPr/>
    </dgm:pt>
    <dgm:pt modelId="{7A8F8F3B-92EF-465B-A71C-1F4FC73FCB47}" type="pres">
      <dgm:prSet presAssocID="{5F68FDFC-430D-43A9-88AF-8639F60100EC}" presName="imageaccent5" presStyleCnt="0"/>
      <dgm:spPr/>
    </dgm:pt>
    <dgm:pt modelId="{656ADF49-3C6B-4CD7-BFFA-466FE74D04AB}" type="pres">
      <dgm:prSet presAssocID="{5F68FDFC-430D-43A9-88AF-8639F60100EC}" presName="accentRepeatNode" presStyleLbl="solidAlignAcc1" presStyleIdx="9" presStyleCnt="16"/>
      <dgm:spPr/>
    </dgm:pt>
    <dgm:pt modelId="{02FD8EF7-03FE-4D7B-B0F8-D8E5108B267C}" type="pres">
      <dgm:prSet presAssocID="{0251C027-D9F8-49EC-ACD0-BE3838B6CCC1}" presName="text6" presStyleCnt="0"/>
      <dgm:spPr/>
    </dgm:pt>
    <dgm:pt modelId="{F98C1FE0-BA54-4EBF-889C-40E08288816E}" type="pres">
      <dgm:prSet presAssocID="{0251C027-D9F8-49EC-ACD0-BE3838B6CCC1}" presName="textRepeatNode" presStyleLbl="alignNode1" presStyleIdx="5" presStyleCnt="8" custLinFactX="-72681" custLinFactNeighborX="-100000" custLinFactNeighborY="-6246">
        <dgm:presLayoutVars>
          <dgm:chMax val="0"/>
          <dgm:chPref val="0"/>
          <dgm:bulletEnabled val="1"/>
        </dgm:presLayoutVars>
      </dgm:prSet>
      <dgm:spPr/>
    </dgm:pt>
    <dgm:pt modelId="{49CB9FE9-B376-465E-9D9B-77B0A09C87EA}" type="pres">
      <dgm:prSet presAssocID="{0251C027-D9F8-49EC-ACD0-BE3838B6CCC1}" presName="textaccent6" presStyleCnt="0"/>
      <dgm:spPr/>
    </dgm:pt>
    <dgm:pt modelId="{427E9C31-90DF-4875-8695-E60E67FE98C4}" type="pres">
      <dgm:prSet presAssocID="{0251C027-D9F8-49EC-ACD0-BE3838B6CCC1}" presName="accentRepeatNode" presStyleLbl="solidAlignAcc1" presStyleIdx="10" presStyleCnt="16" custLinFactX="-500000" custLinFactNeighborX="-581320" custLinFactNeighborY="-61515"/>
      <dgm:spPr/>
    </dgm:pt>
    <dgm:pt modelId="{6A47CEA5-0244-49A0-B5E2-86E8CBD88B30}" type="pres">
      <dgm:prSet presAssocID="{677CAA1B-954B-4C4F-8CD6-E3D0163F7BE6}" presName="image6" presStyleCnt="0"/>
      <dgm:spPr/>
    </dgm:pt>
    <dgm:pt modelId="{E1DBAE95-F20A-4897-8587-BAEFA5CC0014}" type="pres">
      <dgm:prSet presAssocID="{677CAA1B-954B-4C4F-8CD6-E3D0163F7BE6}" presName="imageRepeatNode" presStyleLbl="alignAcc1" presStyleIdx="5" presStyleCnt="8"/>
      <dgm:spPr/>
    </dgm:pt>
    <dgm:pt modelId="{0DCD7AC4-8871-4C6B-8F87-84C736EC1FCD}" type="pres">
      <dgm:prSet presAssocID="{677CAA1B-954B-4C4F-8CD6-E3D0163F7BE6}" presName="imageaccent6" presStyleCnt="0"/>
      <dgm:spPr/>
    </dgm:pt>
    <dgm:pt modelId="{45E79917-5F29-4518-B00B-D783C279125C}" type="pres">
      <dgm:prSet presAssocID="{677CAA1B-954B-4C4F-8CD6-E3D0163F7BE6}" presName="accentRepeatNode" presStyleLbl="solidAlignAcc1" presStyleIdx="11" presStyleCnt="16"/>
      <dgm:spPr/>
    </dgm:pt>
    <dgm:pt modelId="{FD199C26-900D-4A77-9C25-9082CCC7FACC}" type="pres">
      <dgm:prSet presAssocID="{D80838D3-FCDB-45A8-A385-9A10680DE920}" presName="text7" presStyleCnt="0"/>
      <dgm:spPr/>
    </dgm:pt>
    <dgm:pt modelId="{CA1669E9-6450-4AB2-B40D-6899B7617767}" type="pres">
      <dgm:prSet presAssocID="{D80838D3-FCDB-45A8-A385-9A10680DE920}" presName="textRepeatNode" presStyleLbl="alignNode1" presStyleIdx="6" presStyleCnt="8">
        <dgm:presLayoutVars>
          <dgm:chMax val="0"/>
          <dgm:chPref val="0"/>
          <dgm:bulletEnabled val="1"/>
        </dgm:presLayoutVars>
      </dgm:prSet>
      <dgm:spPr/>
    </dgm:pt>
    <dgm:pt modelId="{43B84A13-9E00-40FE-80F7-18FC800A5B8E}" type="pres">
      <dgm:prSet presAssocID="{D80838D3-FCDB-45A8-A385-9A10680DE920}" presName="textaccent7" presStyleCnt="0"/>
      <dgm:spPr/>
    </dgm:pt>
    <dgm:pt modelId="{4F1FEF75-EB9E-4750-A1A8-BD226CD2E45D}" type="pres">
      <dgm:prSet presAssocID="{D80838D3-FCDB-45A8-A385-9A10680DE920}" presName="accentRepeatNode" presStyleLbl="solidAlignAcc1" presStyleIdx="12" presStyleCnt="16"/>
      <dgm:spPr/>
    </dgm:pt>
    <dgm:pt modelId="{E587D4AB-11CC-4D42-A8EE-218ACC58F2EA}" type="pres">
      <dgm:prSet presAssocID="{FD5F1AD6-629B-4E9F-8653-039F6E4A1FF1}" presName="image7" presStyleCnt="0"/>
      <dgm:spPr/>
    </dgm:pt>
    <dgm:pt modelId="{C863116F-E187-4D44-BCE8-5407C406FED6}" type="pres">
      <dgm:prSet presAssocID="{FD5F1AD6-629B-4E9F-8653-039F6E4A1FF1}" presName="imageRepeatNode" presStyleLbl="alignAcc1" presStyleIdx="6" presStyleCnt="8"/>
      <dgm:spPr/>
    </dgm:pt>
    <dgm:pt modelId="{1E5EC516-AE78-4BB4-BAB7-92BCEBADCA83}" type="pres">
      <dgm:prSet presAssocID="{FD5F1AD6-629B-4E9F-8653-039F6E4A1FF1}" presName="imageaccent7" presStyleCnt="0"/>
      <dgm:spPr/>
    </dgm:pt>
    <dgm:pt modelId="{729AF125-3F40-48D4-8B5E-3FA4CDF5FAE6}" type="pres">
      <dgm:prSet presAssocID="{FD5F1AD6-629B-4E9F-8653-039F6E4A1FF1}" presName="accentRepeatNode" presStyleLbl="solidAlignAcc1" presStyleIdx="13" presStyleCnt="16"/>
      <dgm:spPr/>
    </dgm:pt>
    <dgm:pt modelId="{86B3E31E-D1DC-42CE-BEB8-5F51E01117CF}" type="pres">
      <dgm:prSet presAssocID="{342351A3-3B1F-4FD3-8DA4-FE665C5C2997}" presName="text8" presStyleCnt="0"/>
      <dgm:spPr/>
    </dgm:pt>
    <dgm:pt modelId="{B9281E59-3278-417D-A8CC-13C0F575A160}" type="pres">
      <dgm:prSet presAssocID="{342351A3-3B1F-4FD3-8DA4-FE665C5C2997}" presName="textRepeatNode" presStyleLbl="alignNode1" presStyleIdx="7" presStyleCnt="8" custLinFactX="-71490" custLinFactY="-13350" custLinFactNeighborX="-100000" custLinFactNeighborY="-100000">
        <dgm:presLayoutVars>
          <dgm:chMax val="0"/>
          <dgm:chPref val="0"/>
          <dgm:bulletEnabled val="1"/>
        </dgm:presLayoutVars>
      </dgm:prSet>
      <dgm:spPr/>
    </dgm:pt>
    <dgm:pt modelId="{738A034B-5F3F-4F8B-9C3C-3C72EA3C165A}" type="pres">
      <dgm:prSet presAssocID="{342351A3-3B1F-4FD3-8DA4-FE665C5C2997}" presName="textaccent8" presStyleCnt="0"/>
      <dgm:spPr/>
    </dgm:pt>
    <dgm:pt modelId="{F18EB021-3448-4914-BADC-61499BC51116}" type="pres">
      <dgm:prSet presAssocID="{342351A3-3B1F-4FD3-8DA4-FE665C5C2997}" presName="accentRepeatNode" presStyleLbl="solidAlignAcc1" presStyleIdx="14" presStyleCnt="16" custLinFactX="-800000" custLinFactY="-631240" custLinFactNeighborX="-826984" custLinFactNeighborY="-700000"/>
      <dgm:spPr/>
    </dgm:pt>
    <dgm:pt modelId="{64F7AB58-1BC8-4F40-AF07-5610C384D53C}" type="pres">
      <dgm:prSet presAssocID="{49F43205-1B02-42AE-B421-C263A2686C99}" presName="image8" presStyleCnt="0"/>
      <dgm:spPr/>
    </dgm:pt>
    <dgm:pt modelId="{BA021595-CCD9-455C-A496-B619C5CBD465}" type="pres">
      <dgm:prSet presAssocID="{49F43205-1B02-42AE-B421-C263A2686C99}" presName="imageRepeatNode" presStyleLbl="alignAcc1" presStyleIdx="7" presStyleCnt="8" custLinFactX="-71860" custLinFactNeighborX="-100000" custLinFactNeighborY="-6725"/>
      <dgm:spPr/>
    </dgm:pt>
    <dgm:pt modelId="{3FF7F4E2-9124-42D0-B492-23A32566D5A6}" type="pres">
      <dgm:prSet presAssocID="{49F43205-1B02-42AE-B421-C263A2686C99}" presName="imageaccent8" presStyleCnt="0"/>
      <dgm:spPr/>
    </dgm:pt>
    <dgm:pt modelId="{92C4DC4E-FA13-45E1-BAF4-A8FBAE558CD3}" type="pres">
      <dgm:prSet presAssocID="{49F43205-1B02-42AE-B421-C263A2686C99}" presName="accentRepeatNode" presStyleLbl="solidAlignAcc1" presStyleIdx="15" presStyleCnt="16"/>
      <dgm:spPr/>
    </dgm:pt>
  </dgm:ptLst>
  <dgm:cxnLst>
    <dgm:cxn modelId="{4AC10802-FBC3-43F4-80F3-0C2468D886F8}" type="presOf" srcId="{159C848E-6897-44B3-87D2-EA27C55B094C}" destId="{31687F71-AB23-473B-A1A8-47F78F3EEB66}" srcOrd="0" destOrd="0" presId="urn:microsoft.com/office/officeart/2008/layout/HexagonCluster"/>
    <dgm:cxn modelId="{889BE002-9B48-40CD-800D-9FA565DCA70A}" type="presOf" srcId="{84A09260-D458-46FA-9D41-4D6044903F1F}" destId="{706B3C4D-A02F-493D-B693-05654D9B330A}" srcOrd="0" destOrd="0" presId="urn:microsoft.com/office/officeart/2008/layout/HexagonCluster"/>
    <dgm:cxn modelId="{84C7AD12-1EF8-4798-9CC3-E49E3B91E23E}" srcId="{A9227436-9BF1-4608-8746-DF7F8FB1A1F1}" destId="{12274ADC-942C-4642-AAB5-33B89CC5A058}" srcOrd="1" destOrd="0" parTransId="{A4877649-4B93-467F-9E36-80B6FAC93423}" sibTransId="{84A09260-D458-46FA-9D41-4D6044903F1F}"/>
    <dgm:cxn modelId="{45B7C320-3A46-4FE9-AAC5-540655D91674}" srcId="{A9227436-9BF1-4608-8746-DF7F8FB1A1F1}" destId="{AE55BF7D-488A-4697-B6F7-558D0BCA56B1}" srcOrd="0" destOrd="0" parTransId="{065DECCC-07DB-4677-8ED4-72A1F1F23720}" sibTransId="{159C848E-6897-44B3-87D2-EA27C55B094C}"/>
    <dgm:cxn modelId="{6B79A724-43BF-4AEB-A875-3087AEE13E98}" srcId="{A9227436-9BF1-4608-8746-DF7F8FB1A1F1}" destId="{9177B8B6-BDD7-4655-9326-F3296D8D13D7}" srcOrd="2" destOrd="0" parTransId="{0149FF5F-1F0D-40A6-BB5D-C4C01C37DEA9}" sibTransId="{9984C298-ABC1-4805-9709-FB1A3A1CD30F}"/>
    <dgm:cxn modelId="{2874ED2B-E180-49C9-94E2-70891B69831B}" type="presOf" srcId="{9177B8B6-BDD7-4655-9326-F3296D8D13D7}" destId="{AE94F580-E95B-437F-A0E8-F04DA7D61B34}" srcOrd="0" destOrd="0" presId="urn:microsoft.com/office/officeart/2008/layout/HexagonCluster"/>
    <dgm:cxn modelId="{C3D6742D-CB9A-4A91-84E9-FBE536C13808}" type="presOf" srcId="{49F43205-1B02-42AE-B421-C263A2686C99}" destId="{BA021595-CCD9-455C-A496-B619C5CBD465}" srcOrd="0" destOrd="0" presId="urn:microsoft.com/office/officeart/2008/layout/HexagonCluster"/>
    <dgm:cxn modelId="{D4E5042E-1054-4ADE-BCC7-3FA642DA88C8}" type="presOf" srcId="{953EB43E-672C-4F75-A90B-C976CB438AF6}" destId="{259EB912-6266-4F5F-A277-2B7F5C9B983A}" srcOrd="0" destOrd="0" presId="urn:microsoft.com/office/officeart/2008/layout/HexagonCluster"/>
    <dgm:cxn modelId="{B37E0139-17D5-4E4C-ACFA-422443AF1640}" type="presOf" srcId="{342351A3-3B1F-4FD3-8DA4-FE665C5C2997}" destId="{B9281E59-3278-417D-A8CC-13C0F575A160}" srcOrd="0" destOrd="0" presId="urn:microsoft.com/office/officeart/2008/layout/HexagonCluster"/>
    <dgm:cxn modelId="{D3E13441-0F1E-497B-8AE2-823AC9DCA3F9}" srcId="{A9227436-9BF1-4608-8746-DF7F8FB1A1F1}" destId="{B03D3C92-3FDF-43FE-816B-8A2B42A8BE61}" srcOrd="3" destOrd="0" parTransId="{04683AA6-40A8-4EDD-BF8E-92A275F8BA47}" sibTransId="{D6A327B7-D74F-46F7-9F58-2C6984F358FA}"/>
    <dgm:cxn modelId="{F9B3924F-F108-4BFA-8EB8-0B9BB6F8C056}" type="presOf" srcId="{9984C298-ABC1-4805-9709-FB1A3A1CD30F}" destId="{4E6A5B45-FBBB-4D34-8F99-BACF7CEB98BC}" srcOrd="0" destOrd="0" presId="urn:microsoft.com/office/officeart/2008/layout/HexagonCluster"/>
    <dgm:cxn modelId="{57C59157-9CBD-45B6-BAC6-F3390C570DB1}" type="presOf" srcId="{12274ADC-942C-4642-AAB5-33B89CC5A058}" destId="{FF4235E1-894D-48C2-9C83-40210F945D81}" srcOrd="0" destOrd="0" presId="urn:microsoft.com/office/officeart/2008/layout/HexagonCluster"/>
    <dgm:cxn modelId="{9B8AD47C-7518-4164-B52C-C313FDB8B82B}" type="presOf" srcId="{B03D3C92-3FDF-43FE-816B-8A2B42A8BE61}" destId="{2B1BAB88-21B4-4355-9C74-29AEE717EB3A}" srcOrd="0" destOrd="0" presId="urn:microsoft.com/office/officeart/2008/layout/HexagonCluster"/>
    <dgm:cxn modelId="{0CC66A88-790B-497F-AB22-B820137C7B69}" type="presOf" srcId="{D6A327B7-D74F-46F7-9F58-2C6984F358FA}" destId="{46B6DD7D-A310-49EB-92D3-6251AD0362A6}" srcOrd="0" destOrd="0" presId="urn:microsoft.com/office/officeart/2008/layout/HexagonCluster"/>
    <dgm:cxn modelId="{6B635792-C411-4866-80E1-016973994536}" type="presOf" srcId="{677CAA1B-954B-4C4F-8CD6-E3D0163F7BE6}" destId="{E1DBAE95-F20A-4897-8587-BAEFA5CC0014}" srcOrd="0" destOrd="0" presId="urn:microsoft.com/office/officeart/2008/layout/HexagonCluster"/>
    <dgm:cxn modelId="{F30E29A6-E9D7-4E90-8528-CD0C53B22B0B}" srcId="{A9227436-9BF1-4608-8746-DF7F8FB1A1F1}" destId="{953EB43E-672C-4F75-A90B-C976CB438AF6}" srcOrd="4" destOrd="0" parTransId="{08D69513-457A-4F7F-A1C4-5E3B521AE9B3}" sibTransId="{5F68FDFC-430D-43A9-88AF-8639F60100EC}"/>
    <dgm:cxn modelId="{03B358BA-2945-412C-9D93-2087298D68F7}" type="presOf" srcId="{0251C027-D9F8-49EC-ACD0-BE3838B6CCC1}" destId="{F98C1FE0-BA54-4EBF-889C-40E08288816E}" srcOrd="0" destOrd="0" presId="urn:microsoft.com/office/officeart/2008/layout/HexagonCluster"/>
    <dgm:cxn modelId="{80DA77CF-7923-476B-81F3-E83ACB3AC81F}" type="presOf" srcId="{FD5F1AD6-629B-4E9F-8653-039F6E4A1FF1}" destId="{C863116F-E187-4D44-BCE8-5407C406FED6}" srcOrd="0" destOrd="0" presId="urn:microsoft.com/office/officeart/2008/layout/HexagonCluster"/>
    <dgm:cxn modelId="{E6AF1BD4-54AC-4D94-AC89-6E83B2C98B4F}" type="presOf" srcId="{A9227436-9BF1-4608-8746-DF7F8FB1A1F1}" destId="{47444842-CA6F-4244-B500-AA522723FC6F}" srcOrd="0" destOrd="0" presId="urn:microsoft.com/office/officeart/2008/layout/HexagonCluster"/>
    <dgm:cxn modelId="{F62878D7-C6BE-4DE1-92D9-B8573789C013}" type="presOf" srcId="{D80838D3-FCDB-45A8-A385-9A10680DE920}" destId="{CA1669E9-6450-4AB2-B40D-6899B7617767}" srcOrd="0" destOrd="0" presId="urn:microsoft.com/office/officeart/2008/layout/HexagonCluster"/>
    <dgm:cxn modelId="{664F94E6-2548-4709-B2D2-4A68CB3C2E84}" srcId="{A9227436-9BF1-4608-8746-DF7F8FB1A1F1}" destId="{D80838D3-FCDB-45A8-A385-9A10680DE920}" srcOrd="6" destOrd="0" parTransId="{C0BD0F0D-696E-4D70-96CB-0DECBD249AAB}" sibTransId="{FD5F1AD6-629B-4E9F-8653-039F6E4A1FF1}"/>
    <dgm:cxn modelId="{76C696E6-841C-460D-AA30-79745713A646}" type="presOf" srcId="{5F68FDFC-430D-43A9-88AF-8639F60100EC}" destId="{6ADBDC8C-9412-4097-82EC-B0E54EB0CB1A}" srcOrd="0" destOrd="0" presId="urn:microsoft.com/office/officeart/2008/layout/HexagonCluster"/>
    <dgm:cxn modelId="{B367DDEC-9078-4CFB-91CD-B554F0A45258}" srcId="{A9227436-9BF1-4608-8746-DF7F8FB1A1F1}" destId="{342351A3-3B1F-4FD3-8DA4-FE665C5C2997}" srcOrd="7" destOrd="0" parTransId="{B1B1096A-64F4-4AC0-A2C2-BE1194D26C96}" sibTransId="{49F43205-1B02-42AE-B421-C263A2686C99}"/>
    <dgm:cxn modelId="{3FE7FBEE-6752-4C45-A11D-9E28824CCD90}" type="presOf" srcId="{AE55BF7D-488A-4697-B6F7-558D0BCA56B1}" destId="{E613C867-43CB-443D-84B3-EDFD819558C7}" srcOrd="0" destOrd="0" presId="urn:microsoft.com/office/officeart/2008/layout/HexagonCluster"/>
    <dgm:cxn modelId="{C94B6BF8-6553-4828-B5A3-9327DB031724}" srcId="{A9227436-9BF1-4608-8746-DF7F8FB1A1F1}" destId="{0251C027-D9F8-49EC-ACD0-BE3838B6CCC1}" srcOrd="5" destOrd="0" parTransId="{C7A76375-8710-45EF-B9A4-1D0E4E857A47}" sibTransId="{677CAA1B-954B-4C4F-8CD6-E3D0163F7BE6}"/>
    <dgm:cxn modelId="{3C7D15DC-04A5-4B6B-BB5A-D779BED158CB}" type="presParOf" srcId="{47444842-CA6F-4244-B500-AA522723FC6F}" destId="{A144DD6B-8AC1-4C6A-AAF7-421BB1DAD911}" srcOrd="0" destOrd="0" presId="urn:microsoft.com/office/officeart/2008/layout/HexagonCluster"/>
    <dgm:cxn modelId="{E14268E3-AB5A-493B-B7A2-E3352F341D25}" type="presParOf" srcId="{A144DD6B-8AC1-4C6A-AAF7-421BB1DAD911}" destId="{E613C867-43CB-443D-84B3-EDFD819558C7}" srcOrd="0" destOrd="0" presId="urn:microsoft.com/office/officeart/2008/layout/HexagonCluster"/>
    <dgm:cxn modelId="{1CB7006A-5057-4A2D-933D-E55776BD5B08}" type="presParOf" srcId="{47444842-CA6F-4244-B500-AA522723FC6F}" destId="{F76E5D16-0AE2-4B86-8FDE-8206A9729323}" srcOrd="1" destOrd="0" presId="urn:microsoft.com/office/officeart/2008/layout/HexagonCluster"/>
    <dgm:cxn modelId="{19503355-E887-46DC-BCE9-4E24297C4CB7}" type="presParOf" srcId="{F76E5D16-0AE2-4B86-8FDE-8206A9729323}" destId="{9766E0A4-C4DF-4751-8351-E32549C2785A}" srcOrd="0" destOrd="0" presId="urn:microsoft.com/office/officeart/2008/layout/HexagonCluster"/>
    <dgm:cxn modelId="{4D0BDDFE-A763-4ED3-AB7D-8BADC2DA0599}" type="presParOf" srcId="{47444842-CA6F-4244-B500-AA522723FC6F}" destId="{6C0BC444-0A8D-4A6E-8366-1270D05A5B3A}" srcOrd="2" destOrd="0" presId="urn:microsoft.com/office/officeart/2008/layout/HexagonCluster"/>
    <dgm:cxn modelId="{789DFEF2-A91A-4425-AADF-841D098CCB48}" type="presParOf" srcId="{6C0BC444-0A8D-4A6E-8366-1270D05A5B3A}" destId="{31687F71-AB23-473B-A1A8-47F78F3EEB66}" srcOrd="0" destOrd="0" presId="urn:microsoft.com/office/officeart/2008/layout/HexagonCluster"/>
    <dgm:cxn modelId="{8F49F7A5-3FD3-4415-BFBF-8EF4A8DCDD58}" type="presParOf" srcId="{47444842-CA6F-4244-B500-AA522723FC6F}" destId="{559F99F2-96CF-4BC8-875A-4FAABDE3029F}" srcOrd="3" destOrd="0" presId="urn:microsoft.com/office/officeart/2008/layout/HexagonCluster"/>
    <dgm:cxn modelId="{FF6C5FFB-D5FC-4973-BC27-891CF5CF8E73}" type="presParOf" srcId="{559F99F2-96CF-4BC8-875A-4FAABDE3029F}" destId="{22671CE4-5322-437E-A3FE-F12613B5D2D1}" srcOrd="0" destOrd="0" presId="urn:microsoft.com/office/officeart/2008/layout/HexagonCluster"/>
    <dgm:cxn modelId="{BACC2276-4EE1-4966-AB92-05EDC5A40976}" type="presParOf" srcId="{47444842-CA6F-4244-B500-AA522723FC6F}" destId="{AF6CFAE4-ECC0-4591-8A38-CF09796C6190}" srcOrd="4" destOrd="0" presId="urn:microsoft.com/office/officeart/2008/layout/HexagonCluster"/>
    <dgm:cxn modelId="{E49BC182-DA89-4430-84AB-8CB38E615E67}" type="presParOf" srcId="{AF6CFAE4-ECC0-4591-8A38-CF09796C6190}" destId="{FF4235E1-894D-48C2-9C83-40210F945D81}" srcOrd="0" destOrd="0" presId="urn:microsoft.com/office/officeart/2008/layout/HexagonCluster"/>
    <dgm:cxn modelId="{EA5EFA23-44DA-4AC5-A9C9-E8EDF720B155}" type="presParOf" srcId="{47444842-CA6F-4244-B500-AA522723FC6F}" destId="{836B123D-60FA-4E4A-9118-D5B9B92CC69E}" srcOrd="5" destOrd="0" presId="urn:microsoft.com/office/officeart/2008/layout/HexagonCluster"/>
    <dgm:cxn modelId="{6B78E7C5-4C30-457B-9C61-DDF3AA7C6320}" type="presParOf" srcId="{836B123D-60FA-4E4A-9118-D5B9B92CC69E}" destId="{AD71D719-1D7D-4042-ADCD-BC07FA843E57}" srcOrd="0" destOrd="0" presId="urn:microsoft.com/office/officeart/2008/layout/HexagonCluster"/>
    <dgm:cxn modelId="{197A6F6C-A3F0-4C1A-80EE-E2ABDEC24755}" type="presParOf" srcId="{47444842-CA6F-4244-B500-AA522723FC6F}" destId="{BCA54D60-F022-4CA1-BA58-1BCE94F9D4C2}" srcOrd="6" destOrd="0" presId="urn:microsoft.com/office/officeart/2008/layout/HexagonCluster"/>
    <dgm:cxn modelId="{92411DDB-E47E-4F9C-A0F8-E1726974B3F3}" type="presParOf" srcId="{BCA54D60-F022-4CA1-BA58-1BCE94F9D4C2}" destId="{706B3C4D-A02F-493D-B693-05654D9B330A}" srcOrd="0" destOrd="0" presId="urn:microsoft.com/office/officeart/2008/layout/HexagonCluster"/>
    <dgm:cxn modelId="{4BB2D02D-776A-44F1-9DD7-B914F1ECDD65}" type="presParOf" srcId="{47444842-CA6F-4244-B500-AA522723FC6F}" destId="{BCEECA0B-FD3D-4CAE-A651-4614A16CF2EC}" srcOrd="7" destOrd="0" presId="urn:microsoft.com/office/officeart/2008/layout/HexagonCluster"/>
    <dgm:cxn modelId="{2063170D-36FC-4132-9A02-01AFB64153BB}" type="presParOf" srcId="{BCEECA0B-FD3D-4CAE-A651-4614A16CF2EC}" destId="{56D90EF0-7594-4A16-9117-8871CF47D5D0}" srcOrd="0" destOrd="0" presId="urn:microsoft.com/office/officeart/2008/layout/HexagonCluster"/>
    <dgm:cxn modelId="{DA76DEAF-BC9A-4219-B720-0FB711A1554D}" type="presParOf" srcId="{47444842-CA6F-4244-B500-AA522723FC6F}" destId="{16736621-7B89-4354-98A0-A2C1089AF28D}" srcOrd="8" destOrd="0" presId="urn:microsoft.com/office/officeart/2008/layout/HexagonCluster"/>
    <dgm:cxn modelId="{1456714C-BCC2-48DC-B469-06CA2A68A280}" type="presParOf" srcId="{16736621-7B89-4354-98A0-A2C1089AF28D}" destId="{AE94F580-E95B-437F-A0E8-F04DA7D61B34}" srcOrd="0" destOrd="0" presId="urn:microsoft.com/office/officeart/2008/layout/HexagonCluster"/>
    <dgm:cxn modelId="{53DE0F37-2B06-4CAC-8EB2-D74DC82CE511}" type="presParOf" srcId="{47444842-CA6F-4244-B500-AA522723FC6F}" destId="{455B6C9A-A2D0-46DD-9FD1-2B69491084E8}" srcOrd="9" destOrd="0" presId="urn:microsoft.com/office/officeart/2008/layout/HexagonCluster"/>
    <dgm:cxn modelId="{0CEC51E8-ACBB-42C8-9D74-00C25154C7C6}" type="presParOf" srcId="{455B6C9A-A2D0-46DD-9FD1-2B69491084E8}" destId="{83FB1E72-EFA9-45DE-A2A0-657958E2C688}" srcOrd="0" destOrd="0" presId="urn:microsoft.com/office/officeart/2008/layout/HexagonCluster"/>
    <dgm:cxn modelId="{97EECD1C-980A-49FB-9ABD-1975F27E5FF7}" type="presParOf" srcId="{47444842-CA6F-4244-B500-AA522723FC6F}" destId="{34081B17-F1C9-4D83-AE62-35DC2E2AD08F}" srcOrd="10" destOrd="0" presId="urn:microsoft.com/office/officeart/2008/layout/HexagonCluster"/>
    <dgm:cxn modelId="{914B1E1B-45EC-4B86-A75C-B295ED8D5CE1}" type="presParOf" srcId="{34081B17-F1C9-4D83-AE62-35DC2E2AD08F}" destId="{4E6A5B45-FBBB-4D34-8F99-BACF7CEB98BC}" srcOrd="0" destOrd="0" presId="urn:microsoft.com/office/officeart/2008/layout/HexagonCluster"/>
    <dgm:cxn modelId="{7AF9DC48-3E98-4896-9EE6-29D2A6BE5B39}" type="presParOf" srcId="{47444842-CA6F-4244-B500-AA522723FC6F}" destId="{D1DE197E-8FDF-44F9-AD01-B4634BA02879}" srcOrd="11" destOrd="0" presId="urn:microsoft.com/office/officeart/2008/layout/HexagonCluster"/>
    <dgm:cxn modelId="{38777AF0-A122-4A56-8605-8EF75EDB0B20}" type="presParOf" srcId="{D1DE197E-8FDF-44F9-AD01-B4634BA02879}" destId="{954E36F3-A922-4780-B700-329FDBF55350}" srcOrd="0" destOrd="0" presId="urn:microsoft.com/office/officeart/2008/layout/HexagonCluster"/>
    <dgm:cxn modelId="{333FFA70-C5C3-42FF-9A3B-DFCEC86B7129}" type="presParOf" srcId="{47444842-CA6F-4244-B500-AA522723FC6F}" destId="{A52D81A7-14F8-4A3F-A468-5024C24322DF}" srcOrd="12" destOrd="0" presId="urn:microsoft.com/office/officeart/2008/layout/HexagonCluster"/>
    <dgm:cxn modelId="{A61C7696-7147-4B89-B007-E4DB4A6BE25B}" type="presParOf" srcId="{A52D81A7-14F8-4A3F-A468-5024C24322DF}" destId="{2B1BAB88-21B4-4355-9C74-29AEE717EB3A}" srcOrd="0" destOrd="0" presId="urn:microsoft.com/office/officeart/2008/layout/HexagonCluster"/>
    <dgm:cxn modelId="{43900546-1FEC-4DE7-8836-53D57CEB31E5}" type="presParOf" srcId="{47444842-CA6F-4244-B500-AA522723FC6F}" destId="{F15B6CFC-0A6C-45D5-86B3-464F02EF46C4}" srcOrd="13" destOrd="0" presId="urn:microsoft.com/office/officeart/2008/layout/HexagonCluster"/>
    <dgm:cxn modelId="{A7A7B329-AE08-48BD-ADA4-8B095D1A5FEB}" type="presParOf" srcId="{F15B6CFC-0A6C-45D5-86B3-464F02EF46C4}" destId="{7E1A29AC-21B5-4AFF-BC6C-4552C1172B8A}" srcOrd="0" destOrd="0" presId="urn:microsoft.com/office/officeart/2008/layout/HexagonCluster"/>
    <dgm:cxn modelId="{D00EB421-80AD-4A54-800B-44ED5B68968F}" type="presParOf" srcId="{47444842-CA6F-4244-B500-AA522723FC6F}" destId="{19F327E4-B544-440E-A3DD-11879B0A84B7}" srcOrd="14" destOrd="0" presId="urn:microsoft.com/office/officeart/2008/layout/HexagonCluster"/>
    <dgm:cxn modelId="{D8750EE3-C2FC-4159-814A-69AF186AE608}" type="presParOf" srcId="{19F327E4-B544-440E-A3DD-11879B0A84B7}" destId="{46B6DD7D-A310-49EB-92D3-6251AD0362A6}" srcOrd="0" destOrd="0" presId="urn:microsoft.com/office/officeart/2008/layout/HexagonCluster"/>
    <dgm:cxn modelId="{E4DC629B-7EB7-4AA3-9CF2-BB4342E9080C}" type="presParOf" srcId="{47444842-CA6F-4244-B500-AA522723FC6F}" destId="{31FA76A4-122E-4924-8FD3-19C74584D132}" srcOrd="15" destOrd="0" presId="urn:microsoft.com/office/officeart/2008/layout/HexagonCluster"/>
    <dgm:cxn modelId="{A5D16FC4-6F8C-4FAA-A222-8E329446AA96}" type="presParOf" srcId="{31FA76A4-122E-4924-8FD3-19C74584D132}" destId="{388858E8-8FF0-46E3-BE3B-D8871DDD8146}" srcOrd="0" destOrd="0" presId="urn:microsoft.com/office/officeart/2008/layout/HexagonCluster"/>
    <dgm:cxn modelId="{9F7E232A-8BCA-435E-9A33-452703457714}" type="presParOf" srcId="{47444842-CA6F-4244-B500-AA522723FC6F}" destId="{CE5A9D2D-250C-445E-BEC9-0938D64065A3}" srcOrd="16" destOrd="0" presId="urn:microsoft.com/office/officeart/2008/layout/HexagonCluster"/>
    <dgm:cxn modelId="{6522F1F8-C709-4C1D-A2FF-BFE59CEA41F0}" type="presParOf" srcId="{CE5A9D2D-250C-445E-BEC9-0938D64065A3}" destId="{259EB912-6266-4F5F-A277-2B7F5C9B983A}" srcOrd="0" destOrd="0" presId="urn:microsoft.com/office/officeart/2008/layout/HexagonCluster"/>
    <dgm:cxn modelId="{583BA6A5-DF02-4B08-91C1-2E4A80CD9C71}" type="presParOf" srcId="{47444842-CA6F-4244-B500-AA522723FC6F}" destId="{61D8098A-84EF-4D52-9721-C6D6052F4E0E}" srcOrd="17" destOrd="0" presId="urn:microsoft.com/office/officeart/2008/layout/HexagonCluster"/>
    <dgm:cxn modelId="{D04AB7ED-B3C2-4A01-A41E-94E064058FE9}" type="presParOf" srcId="{61D8098A-84EF-4D52-9721-C6D6052F4E0E}" destId="{555C68CB-F02D-4114-B7F9-036C767C5C89}" srcOrd="0" destOrd="0" presId="urn:microsoft.com/office/officeart/2008/layout/HexagonCluster"/>
    <dgm:cxn modelId="{85D1B792-4362-45CE-9457-6F03F458B035}" type="presParOf" srcId="{47444842-CA6F-4244-B500-AA522723FC6F}" destId="{3AAEC741-ECDC-4635-8C1B-E3AF1D073ACF}" srcOrd="18" destOrd="0" presId="urn:microsoft.com/office/officeart/2008/layout/HexagonCluster"/>
    <dgm:cxn modelId="{A9C0F465-1EB8-438F-888A-21C752E44532}" type="presParOf" srcId="{3AAEC741-ECDC-4635-8C1B-E3AF1D073ACF}" destId="{6ADBDC8C-9412-4097-82EC-B0E54EB0CB1A}" srcOrd="0" destOrd="0" presId="urn:microsoft.com/office/officeart/2008/layout/HexagonCluster"/>
    <dgm:cxn modelId="{88B9B786-B1FE-4AA0-A934-847B1BB788E9}" type="presParOf" srcId="{47444842-CA6F-4244-B500-AA522723FC6F}" destId="{7A8F8F3B-92EF-465B-A71C-1F4FC73FCB47}" srcOrd="19" destOrd="0" presId="urn:microsoft.com/office/officeart/2008/layout/HexagonCluster"/>
    <dgm:cxn modelId="{72E7ED63-4CE5-412A-871D-52382DED875D}" type="presParOf" srcId="{7A8F8F3B-92EF-465B-A71C-1F4FC73FCB47}" destId="{656ADF49-3C6B-4CD7-BFFA-466FE74D04AB}" srcOrd="0" destOrd="0" presId="urn:microsoft.com/office/officeart/2008/layout/HexagonCluster"/>
    <dgm:cxn modelId="{438648FA-7979-4A90-A75A-F7E5AB5FBE41}" type="presParOf" srcId="{47444842-CA6F-4244-B500-AA522723FC6F}" destId="{02FD8EF7-03FE-4D7B-B0F8-D8E5108B267C}" srcOrd="20" destOrd="0" presId="urn:microsoft.com/office/officeart/2008/layout/HexagonCluster"/>
    <dgm:cxn modelId="{58C911AF-9D55-4F96-A5A1-4999DCE750BF}" type="presParOf" srcId="{02FD8EF7-03FE-4D7B-B0F8-D8E5108B267C}" destId="{F98C1FE0-BA54-4EBF-889C-40E08288816E}" srcOrd="0" destOrd="0" presId="urn:microsoft.com/office/officeart/2008/layout/HexagonCluster"/>
    <dgm:cxn modelId="{70C9BB05-2F54-4047-BE4F-E2A2BE2ED990}" type="presParOf" srcId="{47444842-CA6F-4244-B500-AA522723FC6F}" destId="{49CB9FE9-B376-465E-9D9B-77B0A09C87EA}" srcOrd="21" destOrd="0" presId="urn:microsoft.com/office/officeart/2008/layout/HexagonCluster"/>
    <dgm:cxn modelId="{589455AE-DE66-4C80-B992-2BA16456BBCC}" type="presParOf" srcId="{49CB9FE9-B376-465E-9D9B-77B0A09C87EA}" destId="{427E9C31-90DF-4875-8695-E60E67FE98C4}" srcOrd="0" destOrd="0" presId="urn:microsoft.com/office/officeart/2008/layout/HexagonCluster"/>
    <dgm:cxn modelId="{18C60710-2441-4463-8785-62F5743A7AEB}" type="presParOf" srcId="{47444842-CA6F-4244-B500-AA522723FC6F}" destId="{6A47CEA5-0244-49A0-B5E2-86E8CBD88B30}" srcOrd="22" destOrd="0" presId="urn:microsoft.com/office/officeart/2008/layout/HexagonCluster"/>
    <dgm:cxn modelId="{F217D7A0-41AD-426E-97D7-D3D84D5C2457}" type="presParOf" srcId="{6A47CEA5-0244-49A0-B5E2-86E8CBD88B30}" destId="{E1DBAE95-F20A-4897-8587-BAEFA5CC0014}" srcOrd="0" destOrd="0" presId="urn:microsoft.com/office/officeart/2008/layout/HexagonCluster"/>
    <dgm:cxn modelId="{7098BF22-FE20-4196-BA19-CE8DD539662D}" type="presParOf" srcId="{47444842-CA6F-4244-B500-AA522723FC6F}" destId="{0DCD7AC4-8871-4C6B-8F87-84C736EC1FCD}" srcOrd="23" destOrd="0" presId="urn:microsoft.com/office/officeart/2008/layout/HexagonCluster"/>
    <dgm:cxn modelId="{8806DC38-0A66-46F5-AC95-82F238458A1F}" type="presParOf" srcId="{0DCD7AC4-8871-4C6B-8F87-84C736EC1FCD}" destId="{45E79917-5F29-4518-B00B-D783C279125C}" srcOrd="0" destOrd="0" presId="urn:microsoft.com/office/officeart/2008/layout/HexagonCluster"/>
    <dgm:cxn modelId="{3A9BD2C2-80D6-47AA-85A9-5438D2E5EE91}" type="presParOf" srcId="{47444842-CA6F-4244-B500-AA522723FC6F}" destId="{FD199C26-900D-4A77-9C25-9082CCC7FACC}" srcOrd="24" destOrd="0" presId="urn:microsoft.com/office/officeart/2008/layout/HexagonCluster"/>
    <dgm:cxn modelId="{21CB1053-4D75-46A3-B170-FB84ED5C75A2}" type="presParOf" srcId="{FD199C26-900D-4A77-9C25-9082CCC7FACC}" destId="{CA1669E9-6450-4AB2-B40D-6899B7617767}" srcOrd="0" destOrd="0" presId="urn:microsoft.com/office/officeart/2008/layout/HexagonCluster"/>
    <dgm:cxn modelId="{ECCDD394-2DFD-4DE2-A65F-8B9C09E26B11}" type="presParOf" srcId="{47444842-CA6F-4244-B500-AA522723FC6F}" destId="{43B84A13-9E00-40FE-80F7-18FC800A5B8E}" srcOrd="25" destOrd="0" presId="urn:microsoft.com/office/officeart/2008/layout/HexagonCluster"/>
    <dgm:cxn modelId="{19A54C35-D0E7-48F7-854E-ABD55252F1C4}" type="presParOf" srcId="{43B84A13-9E00-40FE-80F7-18FC800A5B8E}" destId="{4F1FEF75-EB9E-4750-A1A8-BD226CD2E45D}" srcOrd="0" destOrd="0" presId="urn:microsoft.com/office/officeart/2008/layout/HexagonCluster"/>
    <dgm:cxn modelId="{8F1A5A26-535C-4B52-A544-49F9E2607D0B}" type="presParOf" srcId="{47444842-CA6F-4244-B500-AA522723FC6F}" destId="{E587D4AB-11CC-4D42-A8EE-218ACC58F2EA}" srcOrd="26" destOrd="0" presId="urn:microsoft.com/office/officeart/2008/layout/HexagonCluster"/>
    <dgm:cxn modelId="{A91CAB47-5AE2-43A5-B058-169EF24BEB41}" type="presParOf" srcId="{E587D4AB-11CC-4D42-A8EE-218ACC58F2EA}" destId="{C863116F-E187-4D44-BCE8-5407C406FED6}" srcOrd="0" destOrd="0" presId="urn:microsoft.com/office/officeart/2008/layout/HexagonCluster"/>
    <dgm:cxn modelId="{5E927720-4CDF-4131-8803-891C9B1B8A59}" type="presParOf" srcId="{47444842-CA6F-4244-B500-AA522723FC6F}" destId="{1E5EC516-AE78-4BB4-BAB7-92BCEBADCA83}" srcOrd="27" destOrd="0" presId="urn:microsoft.com/office/officeart/2008/layout/HexagonCluster"/>
    <dgm:cxn modelId="{911B0F41-E590-4237-AEE5-98F7D40E5244}" type="presParOf" srcId="{1E5EC516-AE78-4BB4-BAB7-92BCEBADCA83}" destId="{729AF125-3F40-48D4-8B5E-3FA4CDF5FAE6}" srcOrd="0" destOrd="0" presId="urn:microsoft.com/office/officeart/2008/layout/HexagonCluster"/>
    <dgm:cxn modelId="{3F419E27-2C48-4F3F-86F5-CC9C68EB5189}" type="presParOf" srcId="{47444842-CA6F-4244-B500-AA522723FC6F}" destId="{86B3E31E-D1DC-42CE-BEB8-5F51E01117CF}" srcOrd="28" destOrd="0" presId="urn:microsoft.com/office/officeart/2008/layout/HexagonCluster"/>
    <dgm:cxn modelId="{8838760F-FB17-43FD-899A-B7A97616B51A}" type="presParOf" srcId="{86B3E31E-D1DC-42CE-BEB8-5F51E01117CF}" destId="{B9281E59-3278-417D-A8CC-13C0F575A160}" srcOrd="0" destOrd="0" presId="urn:microsoft.com/office/officeart/2008/layout/HexagonCluster"/>
    <dgm:cxn modelId="{4E790D8B-1B3F-49E5-8C2E-A1AEEA8A3F2B}" type="presParOf" srcId="{47444842-CA6F-4244-B500-AA522723FC6F}" destId="{738A034B-5F3F-4F8B-9C3C-3C72EA3C165A}" srcOrd="29" destOrd="0" presId="urn:microsoft.com/office/officeart/2008/layout/HexagonCluster"/>
    <dgm:cxn modelId="{59324EFB-1110-4EF9-8C56-3ABC142069D1}" type="presParOf" srcId="{738A034B-5F3F-4F8B-9C3C-3C72EA3C165A}" destId="{F18EB021-3448-4914-BADC-61499BC51116}" srcOrd="0" destOrd="0" presId="urn:microsoft.com/office/officeart/2008/layout/HexagonCluster"/>
    <dgm:cxn modelId="{FFC4BEC5-3DF0-4849-A55C-98CF776F6BB3}" type="presParOf" srcId="{47444842-CA6F-4244-B500-AA522723FC6F}" destId="{64F7AB58-1BC8-4F40-AF07-5610C384D53C}" srcOrd="30" destOrd="0" presId="urn:microsoft.com/office/officeart/2008/layout/HexagonCluster"/>
    <dgm:cxn modelId="{B9B1C4A4-6BF4-47F5-BC3C-E794F2D2784F}" type="presParOf" srcId="{64F7AB58-1BC8-4F40-AF07-5610C384D53C}" destId="{BA021595-CCD9-455C-A496-B619C5CBD465}" srcOrd="0" destOrd="0" presId="urn:microsoft.com/office/officeart/2008/layout/HexagonCluster"/>
    <dgm:cxn modelId="{B683B099-48DE-4884-825E-9FA9AF91E4FF}" type="presParOf" srcId="{47444842-CA6F-4244-B500-AA522723FC6F}" destId="{3FF7F4E2-9124-42D0-B492-23A32566D5A6}" srcOrd="31" destOrd="0" presId="urn:microsoft.com/office/officeart/2008/layout/HexagonCluster"/>
    <dgm:cxn modelId="{E0D54AAB-8718-4C7F-9920-56893B62ED8F}" type="presParOf" srcId="{3FF7F4E2-9124-42D0-B492-23A32566D5A6}" destId="{92C4DC4E-FA13-45E1-BAF4-A8FBAE558CD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BCD803-A38C-47F9-BD27-C33031A65C0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fr-FR"/>
        </a:p>
      </dgm:t>
    </dgm:pt>
    <dgm:pt modelId="{F4097968-6E9E-4471-AB38-8748DA252348}">
      <dgm:prSet phldrT="[Texte]" custT="1"/>
      <dgm:spPr/>
      <dgm:t>
        <a:bodyPr/>
        <a:lstStyle/>
        <a:p>
          <a:r>
            <a:rPr lang="fr-FR" sz="1000" b="1" dirty="0">
              <a:latin typeface="+mj-lt"/>
            </a:rPr>
            <a:t>Les publications</a:t>
          </a:r>
        </a:p>
      </dgm:t>
    </dgm:pt>
    <dgm:pt modelId="{D773ABE9-4028-4A2C-B4F2-418DD526A5A4}" type="parTrans" cxnId="{FE4192D5-4A67-43A5-8DAD-C108225D0CA8}">
      <dgm:prSet/>
      <dgm:spPr/>
      <dgm:t>
        <a:bodyPr/>
        <a:lstStyle/>
        <a:p>
          <a:endParaRPr lang="fr-FR" sz="1000">
            <a:latin typeface="+mj-lt"/>
          </a:endParaRPr>
        </a:p>
      </dgm:t>
    </dgm:pt>
    <dgm:pt modelId="{B054C161-736C-4163-969B-A0E6380F0925}" type="sibTrans" cxnId="{FE4192D5-4A67-43A5-8DAD-C108225D0CA8}">
      <dgm:prSet/>
      <dgm:spPr/>
      <dgm:t>
        <a:bodyPr/>
        <a:lstStyle/>
        <a:p>
          <a:endParaRPr lang="fr-FR" sz="1000">
            <a:latin typeface="+mj-lt"/>
          </a:endParaRPr>
        </a:p>
      </dgm:t>
    </dgm:pt>
    <dgm:pt modelId="{65C6D9B7-1942-4103-8A74-2956E19F22EF}">
      <dgm:prSet phldrT="[Texte]" custT="1"/>
      <dgm:spPr/>
      <dgm:t>
        <a:bodyPr/>
        <a:lstStyle/>
        <a:p>
          <a:pPr rtl="0"/>
          <a:r>
            <a:rPr lang="fr-FR" sz="1000" dirty="0">
              <a:latin typeface="+mj-lt"/>
            </a:rPr>
            <a:t> </a:t>
          </a:r>
          <a:r>
            <a:rPr lang="en-US" sz="1000" i="0" dirty="0" err="1">
              <a:latin typeface="+mj-lt"/>
              <a:cs typeface="Cavolini"/>
            </a:rPr>
            <a:t>Déposer</a:t>
          </a:r>
          <a:r>
            <a:rPr lang="en-US" sz="1000" i="0" dirty="0">
              <a:latin typeface="+mj-lt"/>
              <a:cs typeface="Cavolini"/>
            </a:rPr>
            <a:t> </a:t>
          </a:r>
          <a:r>
            <a:rPr lang="en-US" sz="1000" i="0" dirty="0" err="1">
              <a:latin typeface="+mj-lt"/>
              <a:cs typeface="Cavolini"/>
            </a:rPr>
            <a:t>leurs</a:t>
          </a:r>
          <a:r>
            <a:rPr lang="en-US" sz="1000" i="0" dirty="0">
              <a:latin typeface="+mj-lt"/>
              <a:cs typeface="Cavolini"/>
            </a:rPr>
            <a:t> articles dans </a:t>
          </a:r>
          <a:r>
            <a:rPr lang="en-US" sz="1000" i="0" dirty="0" err="1">
              <a:latin typeface="+mj-lt"/>
              <a:cs typeface="Cavolini"/>
            </a:rPr>
            <a:t>une</a:t>
          </a:r>
          <a:r>
            <a:rPr lang="en-US" sz="1000" i="0" dirty="0">
              <a:latin typeface="+mj-lt"/>
              <a:cs typeface="Cavolini"/>
            </a:rPr>
            <a:t> archive ouverte </a:t>
          </a:r>
          <a:r>
            <a:rPr lang="en-US" sz="1000" i="0" dirty="0" err="1">
              <a:latin typeface="+mj-lt"/>
              <a:cs typeface="Cavolini"/>
            </a:rPr>
            <a:t>comme</a:t>
          </a:r>
          <a:r>
            <a:rPr lang="en-US" sz="1000" i="0" dirty="0">
              <a:latin typeface="+mj-lt"/>
              <a:cs typeface="Cavolini"/>
            </a:rPr>
            <a:t> HAL</a:t>
          </a:r>
          <a:endParaRPr lang="fr-FR" sz="1000" dirty="0">
            <a:latin typeface="+mj-lt"/>
          </a:endParaRPr>
        </a:p>
      </dgm:t>
    </dgm:pt>
    <dgm:pt modelId="{DCF4BC14-40CB-46D1-928A-04C5498A7B91}" type="parTrans" cxnId="{DC976C94-D847-4AD8-B102-C0E8D6B46970}">
      <dgm:prSet/>
      <dgm:spPr/>
      <dgm:t>
        <a:bodyPr/>
        <a:lstStyle/>
        <a:p>
          <a:endParaRPr lang="fr-FR" sz="1000">
            <a:latin typeface="+mj-lt"/>
          </a:endParaRPr>
        </a:p>
      </dgm:t>
    </dgm:pt>
    <dgm:pt modelId="{58AFCA79-92FF-4510-BDFC-41BF3A44B0BB}" type="sibTrans" cxnId="{DC976C94-D847-4AD8-B102-C0E8D6B46970}">
      <dgm:prSet/>
      <dgm:spPr/>
      <dgm:t>
        <a:bodyPr/>
        <a:lstStyle/>
        <a:p>
          <a:endParaRPr lang="fr-FR" sz="1000">
            <a:latin typeface="+mj-lt"/>
          </a:endParaRPr>
        </a:p>
      </dgm:t>
    </dgm:pt>
    <dgm:pt modelId="{BE665776-94A9-461F-943D-7A317A89A8B2}">
      <dgm:prSet phldrT="[Texte]" custT="1"/>
      <dgm:spPr/>
      <dgm:t>
        <a:bodyPr/>
        <a:lstStyle/>
        <a:p>
          <a:pPr rtl="0"/>
          <a:r>
            <a:rPr lang="fr-FR" sz="1000" i="0" dirty="0">
              <a:latin typeface="+mj-lt"/>
            </a:rPr>
            <a:t> Déposer son </a:t>
          </a:r>
          <a:r>
            <a:rPr lang="fr-FR" sz="1000" i="0" dirty="0" err="1">
              <a:latin typeface="+mj-lt"/>
            </a:rPr>
            <a:t>preprint</a:t>
          </a:r>
          <a:r>
            <a:rPr lang="fr-FR" sz="1000" i="0" dirty="0">
              <a:latin typeface="+mj-lt"/>
            </a:rPr>
            <a:t> dans des plateformes de </a:t>
          </a:r>
          <a:r>
            <a:rPr lang="fr-FR" sz="1000" i="0" dirty="0" err="1">
              <a:latin typeface="+mj-lt"/>
            </a:rPr>
            <a:t>preprint</a:t>
          </a:r>
          <a:r>
            <a:rPr lang="fr-FR" sz="1000" i="0" dirty="0">
              <a:latin typeface="+mj-lt"/>
            </a:rPr>
            <a:t> ou </a:t>
          </a:r>
          <a:r>
            <a:rPr lang="fr-FR" sz="1000" i="0" dirty="0" err="1">
              <a:latin typeface="+mj-lt"/>
            </a:rPr>
            <a:t>reviewing</a:t>
          </a:r>
          <a:endParaRPr lang="fr-FR" sz="1000" i="0" dirty="0">
            <a:latin typeface="+mj-lt"/>
          </a:endParaRPr>
        </a:p>
      </dgm:t>
    </dgm:pt>
    <dgm:pt modelId="{CCCF4183-42F0-4D2A-844C-F3CCE15AB179}" type="parTrans" cxnId="{54517695-72D0-42F8-B123-493BC4635AAB}">
      <dgm:prSet/>
      <dgm:spPr/>
      <dgm:t>
        <a:bodyPr/>
        <a:lstStyle/>
        <a:p>
          <a:endParaRPr lang="fr-FR" sz="1000">
            <a:latin typeface="+mj-lt"/>
          </a:endParaRPr>
        </a:p>
      </dgm:t>
    </dgm:pt>
    <dgm:pt modelId="{564D7F51-274F-4CBE-B166-E0DBB89B1693}" type="sibTrans" cxnId="{54517695-72D0-42F8-B123-493BC4635AAB}">
      <dgm:prSet/>
      <dgm:spPr/>
      <dgm:t>
        <a:bodyPr/>
        <a:lstStyle/>
        <a:p>
          <a:endParaRPr lang="fr-FR" sz="1000">
            <a:latin typeface="+mj-lt"/>
          </a:endParaRPr>
        </a:p>
      </dgm:t>
    </dgm:pt>
    <dgm:pt modelId="{DA98DB70-B7B6-4B43-A956-4E69280533E6}">
      <dgm:prSet phldrT="[Texte]" custT="1"/>
      <dgm:spPr/>
      <dgm:t>
        <a:bodyPr/>
        <a:lstStyle/>
        <a:p>
          <a:r>
            <a:rPr lang="fr-FR" sz="1000" b="1" dirty="0">
              <a:latin typeface="+mj-lt"/>
            </a:rPr>
            <a:t>Les données</a:t>
          </a:r>
        </a:p>
      </dgm:t>
    </dgm:pt>
    <dgm:pt modelId="{9DEC9ED1-D47B-4250-8632-7C4604D71ECF}" type="parTrans" cxnId="{6EF2FF39-CDDA-4146-A9AA-F51164A730BB}">
      <dgm:prSet/>
      <dgm:spPr/>
      <dgm:t>
        <a:bodyPr/>
        <a:lstStyle/>
        <a:p>
          <a:endParaRPr lang="fr-FR" sz="1000">
            <a:latin typeface="+mj-lt"/>
          </a:endParaRPr>
        </a:p>
      </dgm:t>
    </dgm:pt>
    <dgm:pt modelId="{493ACD9C-4E79-4AA5-9F46-A045EEDCE3AD}" type="sibTrans" cxnId="{6EF2FF39-CDDA-4146-A9AA-F51164A730BB}">
      <dgm:prSet/>
      <dgm:spPr/>
      <dgm:t>
        <a:bodyPr/>
        <a:lstStyle/>
        <a:p>
          <a:endParaRPr lang="fr-FR" sz="1000">
            <a:latin typeface="+mj-lt"/>
          </a:endParaRPr>
        </a:p>
      </dgm:t>
    </dgm:pt>
    <dgm:pt modelId="{AC467F68-5ACF-42F0-9C51-E6BF6EF64AC8}">
      <dgm:prSet phldrT="[Texte]" custT="1"/>
      <dgm:spPr/>
      <dgm:t>
        <a:bodyPr/>
        <a:lstStyle/>
        <a:p>
          <a:pPr rtl="0"/>
          <a:r>
            <a:rPr lang="en-US" sz="1000" dirty="0">
              <a:latin typeface="+mj-lt"/>
            </a:rPr>
            <a:t> </a:t>
          </a:r>
          <a:r>
            <a:rPr lang="en-US" sz="1000" dirty="0" err="1">
              <a:latin typeface="+mj-lt"/>
            </a:rPr>
            <a:t>Rédiger</a:t>
          </a:r>
          <a:r>
            <a:rPr lang="en-US" sz="1000" dirty="0">
              <a:latin typeface="+mj-lt"/>
            </a:rPr>
            <a:t> son Plan de Gestion de Données</a:t>
          </a:r>
          <a:endParaRPr lang="fr-FR" sz="1000" dirty="0">
            <a:latin typeface="+mj-lt"/>
          </a:endParaRPr>
        </a:p>
      </dgm:t>
    </dgm:pt>
    <dgm:pt modelId="{5C593494-E9F6-4C88-80B5-1056C4EDD416}" type="parTrans" cxnId="{CA54E625-63DD-45AE-B90E-F9FF21B87104}">
      <dgm:prSet/>
      <dgm:spPr/>
      <dgm:t>
        <a:bodyPr/>
        <a:lstStyle/>
        <a:p>
          <a:endParaRPr lang="fr-FR" sz="1000">
            <a:latin typeface="+mj-lt"/>
          </a:endParaRPr>
        </a:p>
      </dgm:t>
    </dgm:pt>
    <dgm:pt modelId="{87651FF5-EC3D-4BBA-AF5A-36B27C6BCDE6}" type="sibTrans" cxnId="{CA54E625-63DD-45AE-B90E-F9FF21B87104}">
      <dgm:prSet/>
      <dgm:spPr/>
      <dgm:t>
        <a:bodyPr/>
        <a:lstStyle/>
        <a:p>
          <a:endParaRPr lang="fr-FR" sz="1000">
            <a:latin typeface="+mj-lt"/>
          </a:endParaRPr>
        </a:p>
      </dgm:t>
    </dgm:pt>
    <dgm:pt modelId="{C49B41CB-283F-4371-AF4C-1017D4E737ED}">
      <dgm:prSet phldrT="[Texte]" custT="1"/>
      <dgm:spPr/>
      <dgm:t>
        <a:bodyPr/>
        <a:lstStyle/>
        <a:p>
          <a:pPr rtl="0"/>
          <a:r>
            <a:rPr lang="en-US" sz="1000" dirty="0">
              <a:latin typeface="+mj-lt"/>
            </a:rPr>
            <a:t> </a:t>
          </a:r>
          <a:r>
            <a:rPr lang="en-US" sz="1000" dirty="0" err="1">
              <a:latin typeface="+mj-lt"/>
            </a:rPr>
            <a:t>Réutiliser</a:t>
          </a:r>
          <a:r>
            <a:rPr lang="en-US" sz="1000" dirty="0">
              <a:latin typeface="+mj-lt"/>
            </a:rPr>
            <a:t> les données </a:t>
          </a:r>
          <a:r>
            <a:rPr lang="en-US" sz="1000" dirty="0" err="1">
              <a:latin typeface="+mj-lt"/>
            </a:rPr>
            <a:t>produites</a:t>
          </a:r>
          <a:r>
            <a:rPr lang="en-US" sz="1000" dirty="0">
              <a:latin typeface="+mj-lt"/>
            </a:rPr>
            <a:t> par </a:t>
          </a:r>
          <a:r>
            <a:rPr lang="en-US" sz="1000" dirty="0" err="1">
              <a:latin typeface="+mj-lt"/>
            </a:rPr>
            <a:t>leurs</a:t>
          </a:r>
          <a:r>
            <a:rPr lang="en-US" sz="1000" dirty="0">
              <a:latin typeface="+mj-lt"/>
            </a:rPr>
            <a:t> </a:t>
          </a:r>
          <a:r>
            <a:rPr lang="en-US" sz="1000" dirty="0" err="1">
              <a:latin typeface="+mj-lt"/>
            </a:rPr>
            <a:t>collègues</a:t>
          </a:r>
          <a:endParaRPr lang="fr-FR" sz="1000" dirty="0">
            <a:latin typeface="+mj-lt"/>
          </a:endParaRPr>
        </a:p>
      </dgm:t>
    </dgm:pt>
    <dgm:pt modelId="{5C477004-4EC4-4282-9FC7-7E8F2C8FE285}" type="parTrans" cxnId="{3FD2FEB4-A4B1-43F5-9A1B-2C730B49291D}">
      <dgm:prSet/>
      <dgm:spPr/>
      <dgm:t>
        <a:bodyPr/>
        <a:lstStyle/>
        <a:p>
          <a:endParaRPr lang="fr-FR" sz="1000">
            <a:latin typeface="+mj-lt"/>
          </a:endParaRPr>
        </a:p>
      </dgm:t>
    </dgm:pt>
    <dgm:pt modelId="{D33AA725-BE6B-4D73-BD9D-6E40B1601E49}" type="sibTrans" cxnId="{3FD2FEB4-A4B1-43F5-9A1B-2C730B49291D}">
      <dgm:prSet/>
      <dgm:spPr/>
      <dgm:t>
        <a:bodyPr/>
        <a:lstStyle/>
        <a:p>
          <a:endParaRPr lang="fr-FR" sz="1000">
            <a:latin typeface="+mj-lt"/>
          </a:endParaRPr>
        </a:p>
      </dgm:t>
    </dgm:pt>
    <dgm:pt modelId="{EEDD7A17-B7D4-45D9-ABD0-E69512ADE4C2}">
      <dgm:prSet custT="1"/>
      <dgm:spPr/>
      <dgm:t>
        <a:bodyPr/>
        <a:lstStyle/>
        <a:p>
          <a:endParaRPr lang="fr-FR" sz="1000">
            <a:latin typeface="+mj-lt"/>
          </a:endParaRPr>
        </a:p>
      </dgm:t>
    </dgm:pt>
    <dgm:pt modelId="{7F8CCA97-B8BB-4CB9-AE73-114F0217247F}" type="parTrans" cxnId="{D09E3529-D327-4E79-B7BE-C9BFA35382F9}">
      <dgm:prSet/>
      <dgm:spPr/>
      <dgm:t>
        <a:bodyPr/>
        <a:lstStyle/>
        <a:p>
          <a:endParaRPr lang="fr-FR" sz="1000">
            <a:latin typeface="+mj-lt"/>
          </a:endParaRPr>
        </a:p>
      </dgm:t>
    </dgm:pt>
    <dgm:pt modelId="{27A48407-8ED8-489F-A3C8-192596E29D2E}" type="sibTrans" cxnId="{D09E3529-D327-4E79-B7BE-C9BFA35382F9}">
      <dgm:prSet/>
      <dgm:spPr/>
      <dgm:t>
        <a:bodyPr/>
        <a:lstStyle/>
        <a:p>
          <a:endParaRPr lang="fr-FR" sz="1000">
            <a:latin typeface="+mj-lt"/>
          </a:endParaRPr>
        </a:p>
      </dgm:t>
    </dgm:pt>
    <dgm:pt modelId="{ADB187EB-5870-4369-8031-B9AAC70CD663}">
      <dgm:prSet custT="1"/>
      <dgm:spPr/>
      <dgm:t>
        <a:bodyPr/>
        <a:lstStyle/>
        <a:p>
          <a:r>
            <a:rPr lang="fr-FR" sz="1000" b="1" dirty="0">
              <a:latin typeface="+mj-lt"/>
            </a:rPr>
            <a:t>Autres</a:t>
          </a:r>
        </a:p>
      </dgm:t>
    </dgm:pt>
    <dgm:pt modelId="{2EEC231A-07FA-4F94-9E7F-829D97257780}" type="parTrans" cxnId="{66DC6EF8-4DC1-4800-9279-8D15703DF0A6}">
      <dgm:prSet/>
      <dgm:spPr/>
      <dgm:t>
        <a:bodyPr/>
        <a:lstStyle/>
        <a:p>
          <a:endParaRPr lang="fr-FR" sz="1000">
            <a:latin typeface="+mj-lt"/>
          </a:endParaRPr>
        </a:p>
      </dgm:t>
    </dgm:pt>
    <dgm:pt modelId="{3B689DC3-ABD8-4CF0-B52E-0B123FDE78AB}" type="sibTrans" cxnId="{66DC6EF8-4DC1-4800-9279-8D15703DF0A6}">
      <dgm:prSet/>
      <dgm:spPr/>
      <dgm:t>
        <a:bodyPr/>
        <a:lstStyle/>
        <a:p>
          <a:endParaRPr lang="fr-FR" sz="1000">
            <a:latin typeface="+mj-lt"/>
          </a:endParaRPr>
        </a:p>
      </dgm:t>
    </dgm:pt>
    <dgm:pt modelId="{F1AF9D63-A82F-438C-8300-A6EB75C38F25}">
      <dgm:prSet phldrT="[Texte]" custT="1"/>
      <dgm:spPr/>
      <dgm:t>
        <a:bodyPr/>
        <a:lstStyle/>
        <a:p>
          <a:pPr rtl="0"/>
          <a:r>
            <a:rPr lang="en-US" sz="1000" kern="1200" dirty="0">
              <a:latin typeface="+mj-lt"/>
            </a:rPr>
            <a:t> Choisir leurs </a:t>
          </a:r>
          <a:r>
            <a:rPr lang="en-US" sz="1000" kern="1200" dirty="0" err="1">
              <a:latin typeface="+mj-lt"/>
            </a:rPr>
            <a:t>outils</a:t>
          </a:r>
          <a:r>
            <a:rPr lang="en-US" sz="1000" kern="1200" dirty="0">
              <a:latin typeface="+mj-lt"/>
            </a:rPr>
            <a:t> </a:t>
          </a:r>
          <a:r>
            <a:rPr lang="en-US" sz="1000" kern="1200" dirty="0" err="1">
              <a:latin typeface="+mj-lt"/>
            </a:rPr>
            <a:t>numériques</a:t>
          </a:r>
          <a:r>
            <a:rPr lang="en-US" sz="1000" kern="1200" dirty="0">
              <a:latin typeface="+mj-lt"/>
            </a:rPr>
            <a:t> </a:t>
          </a:r>
          <a:r>
            <a:rPr lang="en-US" sz="1000" kern="1200" dirty="0" err="1">
              <a:latin typeface="+mj-lt"/>
            </a:rPr>
            <a:t>ouverts</a:t>
          </a:r>
          <a:r>
            <a:rPr lang="en-US" sz="1000" kern="1200" dirty="0">
              <a:latin typeface="+mj-lt"/>
            </a:rPr>
            <a:t> et </a:t>
          </a:r>
          <a:r>
            <a:rPr lang="en-US" sz="1000" kern="1200" dirty="0" err="1">
              <a:latin typeface="+mj-lt"/>
            </a:rPr>
            <a:t>interopérables</a:t>
          </a:r>
          <a:endParaRPr lang="fr-FR" sz="1000" kern="1200" dirty="0">
            <a:latin typeface="+mj-lt"/>
          </a:endParaRPr>
        </a:p>
      </dgm:t>
    </dgm:pt>
    <dgm:pt modelId="{0CFBF156-F22A-4A21-BDA0-3B019D94827F}" type="parTrans" cxnId="{C7280630-5D14-4483-9D90-6A5C4CD3F571}">
      <dgm:prSet/>
      <dgm:spPr/>
      <dgm:t>
        <a:bodyPr/>
        <a:lstStyle/>
        <a:p>
          <a:endParaRPr lang="fr-FR" sz="1000">
            <a:latin typeface="+mj-lt"/>
          </a:endParaRPr>
        </a:p>
      </dgm:t>
    </dgm:pt>
    <dgm:pt modelId="{B1181D1C-5D6A-4FB0-89A5-0B83029F7AE5}" type="sibTrans" cxnId="{C7280630-5D14-4483-9D90-6A5C4CD3F571}">
      <dgm:prSet/>
      <dgm:spPr/>
      <dgm:t>
        <a:bodyPr/>
        <a:lstStyle/>
        <a:p>
          <a:endParaRPr lang="fr-FR" sz="1000">
            <a:latin typeface="+mj-lt"/>
          </a:endParaRPr>
        </a:p>
      </dgm:t>
    </dgm:pt>
    <dgm:pt modelId="{622568D3-5F7C-466D-AAF8-B704476B369C}">
      <dgm:prSet phldrT="[Texte]" custT="1"/>
      <dgm:spPr/>
      <dgm:t>
        <a:bodyPr/>
        <a:lstStyle/>
        <a:p>
          <a:pPr rtl="0"/>
          <a:r>
            <a:rPr lang="en-US" sz="1000" kern="1200" dirty="0">
              <a:latin typeface="+mj-lt"/>
            </a:rPr>
            <a:t> Diffuser </a:t>
          </a:r>
          <a:r>
            <a:rPr lang="en-US" sz="1000" kern="1200" dirty="0" err="1">
              <a:latin typeface="+mj-lt"/>
            </a:rPr>
            <a:t>leurs</a:t>
          </a:r>
          <a:r>
            <a:rPr lang="en-US" sz="1000" kern="1200" dirty="0">
              <a:latin typeface="+mj-lt"/>
            </a:rPr>
            <a:t> codes, </a:t>
          </a:r>
          <a:r>
            <a:rPr lang="en-US" sz="1000" kern="1200" dirty="0" err="1">
              <a:latin typeface="+mj-lt"/>
            </a:rPr>
            <a:t>logiciels</a:t>
          </a:r>
          <a:r>
            <a:rPr lang="en-US" sz="1000" kern="1200" dirty="0">
              <a:latin typeface="+mj-lt"/>
            </a:rPr>
            <a:t> sous </a:t>
          </a:r>
          <a:r>
            <a:rPr lang="en-US" sz="1000" kern="1200" dirty="0" err="1">
              <a:latin typeface="+mj-lt"/>
            </a:rPr>
            <a:t>licence</a:t>
          </a:r>
          <a:r>
            <a:rPr lang="en-US" sz="1000" kern="1200" dirty="0">
              <a:latin typeface="+mj-lt"/>
            </a:rPr>
            <a:t> ouverte</a:t>
          </a:r>
          <a:endParaRPr lang="fr-FR" sz="1000" kern="1200" dirty="0">
            <a:latin typeface="+mj-lt"/>
          </a:endParaRPr>
        </a:p>
      </dgm:t>
    </dgm:pt>
    <dgm:pt modelId="{CBAD22A8-3B1C-4A4A-99F1-28518CAC1D65}" type="parTrans" cxnId="{4117F191-0A05-44C7-917A-E55A471ECF5B}">
      <dgm:prSet/>
      <dgm:spPr/>
      <dgm:t>
        <a:bodyPr/>
        <a:lstStyle/>
        <a:p>
          <a:endParaRPr lang="fr-FR" sz="1000">
            <a:latin typeface="+mj-lt"/>
          </a:endParaRPr>
        </a:p>
      </dgm:t>
    </dgm:pt>
    <dgm:pt modelId="{3906F333-FC72-45B0-A7E5-942E95F71479}" type="sibTrans" cxnId="{4117F191-0A05-44C7-917A-E55A471ECF5B}">
      <dgm:prSet/>
      <dgm:spPr/>
      <dgm:t>
        <a:bodyPr/>
        <a:lstStyle/>
        <a:p>
          <a:endParaRPr lang="fr-FR" sz="1000">
            <a:latin typeface="+mj-lt"/>
          </a:endParaRPr>
        </a:p>
      </dgm:t>
    </dgm:pt>
    <dgm:pt modelId="{AFBCEA3F-F058-4EFB-945E-E21A0953909B}">
      <dgm:prSet phldrT="[Texte]" custT="1"/>
      <dgm:spPr/>
      <dgm:t>
        <a:bodyPr/>
        <a:lstStyle/>
        <a:p>
          <a:endParaRPr lang="fr-FR" sz="1000">
            <a:latin typeface="+mj-lt"/>
          </a:endParaRPr>
        </a:p>
      </dgm:t>
    </dgm:pt>
    <dgm:pt modelId="{C9E36BB6-57B4-4546-AD33-16077C125B98}" type="parTrans" cxnId="{A1AA08B8-37FA-4C79-8C9B-0B231E7DF027}">
      <dgm:prSet/>
      <dgm:spPr/>
      <dgm:t>
        <a:bodyPr/>
        <a:lstStyle/>
        <a:p>
          <a:endParaRPr lang="fr-FR"/>
        </a:p>
      </dgm:t>
    </dgm:pt>
    <dgm:pt modelId="{102C8A0F-2559-4E78-9C4D-42EF45521358}" type="sibTrans" cxnId="{A1AA08B8-37FA-4C79-8C9B-0B231E7DF027}">
      <dgm:prSet/>
      <dgm:spPr/>
      <dgm:t>
        <a:bodyPr/>
        <a:lstStyle/>
        <a:p>
          <a:endParaRPr lang="fr-FR"/>
        </a:p>
      </dgm:t>
    </dgm:pt>
    <dgm:pt modelId="{5137B974-B892-4569-A37A-4206002617A8}">
      <dgm:prSet phldrT="[Texte]" custT="1"/>
      <dgm:spPr/>
      <dgm:t>
        <a:bodyPr/>
        <a:lstStyle/>
        <a:p>
          <a:pPr rtl="0"/>
          <a:r>
            <a:rPr lang="en-US" sz="1000" kern="1200" dirty="0">
              <a:latin typeface="+mj-lt"/>
            </a:rPr>
            <a:t> </a:t>
          </a:r>
          <a:r>
            <a:rPr lang="en-US" sz="1000" kern="1200" dirty="0" err="1">
              <a:latin typeface="+mj-lt"/>
            </a:rPr>
            <a:t>Gérer</a:t>
          </a:r>
          <a:r>
            <a:rPr lang="en-US" sz="1000" kern="1200" dirty="0">
              <a:latin typeface="+mj-lt"/>
            </a:rPr>
            <a:t> </a:t>
          </a:r>
          <a:r>
            <a:rPr lang="en-US" sz="1000" kern="1200" dirty="0" err="1">
              <a:latin typeface="+mj-lt"/>
            </a:rPr>
            <a:t>leur</a:t>
          </a:r>
          <a:r>
            <a:rPr lang="en-US" sz="1000" kern="1200" dirty="0">
              <a:latin typeface="+mj-lt"/>
            </a:rPr>
            <a:t> </a:t>
          </a:r>
          <a:r>
            <a:rPr lang="en-US" sz="1000" kern="1200" dirty="0" err="1">
              <a:latin typeface="+mj-lt"/>
            </a:rPr>
            <a:t>identité</a:t>
          </a:r>
          <a:r>
            <a:rPr lang="en-US" sz="1000" kern="1200" dirty="0">
              <a:latin typeface="+mj-lt"/>
            </a:rPr>
            <a:t> numérique (</a:t>
          </a:r>
          <a:r>
            <a:rPr lang="en-US" sz="1000" kern="1200" dirty="0" err="1">
              <a:latin typeface="+mj-lt"/>
            </a:rPr>
            <a:t>idHAL</a:t>
          </a:r>
          <a:r>
            <a:rPr lang="en-US" sz="1000" kern="1200" dirty="0">
              <a:latin typeface="+mj-lt"/>
            </a:rPr>
            <a:t>, </a:t>
          </a:r>
          <a:r>
            <a:rPr lang="en-US" sz="1000" kern="1200" dirty="0" err="1">
              <a:latin typeface="+mj-lt"/>
            </a:rPr>
            <a:t>idORCID</a:t>
          </a:r>
          <a:r>
            <a:rPr lang="en-US" sz="1000" kern="1200" dirty="0">
              <a:latin typeface="+mj-lt"/>
            </a:rPr>
            <a:t>)</a:t>
          </a:r>
          <a:endParaRPr lang="fr-FR" sz="1000" kern="1200" dirty="0">
            <a:latin typeface="+mj-lt"/>
          </a:endParaRPr>
        </a:p>
      </dgm:t>
    </dgm:pt>
    <dgm:pt modelId="{770117EB-1117-4B15-B85E-89C90385614B}" type="parTrans" cxnId="{7523503E-D3F5-40AD-90FC-E3210282E6C5}">
      <dgm:prSet/>
      <dgm:spPr/>
      <dgm:t>
        <a:bodyPr/>
        <a:lstStyle/>
        <a:p>
          <a:endParaRPr lang="fr-FR"/>
        </a:p>
      </dgm:t>
    </dgm:pt>
    <dgm:pt modelId="{A7C7CB3E-4BEC-4378-8574-6CF718D2D0FE}" type="sibTrans" cxnId="{7523503E-D3F5-40AD-90FC-E3210282E6C5}">
      <dgm:prSet/>
      <dgm:spPr/>
      <dgm:t>
        <a:bodyPr/>
        <a:lstStyle/>
        <a:p>
          <a:endParaRPr lang="fr-FR"/>
        </a:p>
      </dgm:t>
    </dgm:pt>
    <dgm:pt modelId="{4DBA3EED-0197-4321-B32D-24EFA23A6A39}">
      <dgm:prSet phldrT="[Texte]" custT="1"/>
      <dgm:spPr/>
      <dgm:t>
        <a:bodyPr/>
        <a:lstStyle/>
        <a:p>
          <a:pPr rtl="0"/>
          <a:r>
            <a:rPr lang="fr-FR" sz="1000" dirty="0">
              <a:latin typeface="+mj-lt"/>
            </a:rPr>
            <a:t> Choisir des revues ou des éditeurs qui publient en accès ouvert sans frais</a:t>
          </a:r>
        </a:p>
      </dgm:t>
    </dgm:pt>
    <dgm:pt modelId="{E43E0E44-51EA-4B16-BA03-DDE3077E5B86}" type="parTrans" cxnId="{F00F1434-1F46-4493-8950-E74FA2EFB00A}">
      <dgm:prSet/>
      <dgm:spPr/>
      <dgm:t>
        <a:bodyPr/>
        <a:lstStyle/>
        <a:p>
          <a:endParaRPr lang="fr-FR"/>
        </a:p>
      </dgm:t>
    </dgm:pt>
    <dgm:pt modelId="{40761D86-E24A-49C0-B1AD-F816CA152AFE}" type="sibTrans" cxnId="{F00F1434-1F46-4493-8950-E74FA2EFB00A}">
      <dgm:prSet/>
      <dgm:spPr/>
      <dgm:t>
        <a:bodyPr/>
        <a:lstStyle/>
        <a:p>
          <a:endParaRPr lang="fr-FR"/>
        </a:p>
      </dgm:t>
    </dgm:pt>
    <dgm:pt modelId="{78339D89-D88E-456D-B8A6-39572099D1B7}">
      <dgm:prSet phldrT="[Texte]" custT="1"/>
      <dgm:spPr/>
      <dgm:t>
        <a:bodyPr/>
        <a:lstStyle/>
        <a:p>
          <a:endParaRPr lang="fr-FR" sz="1000">
            <a:latin typeface="+mj-lt"/>
          </a:endParaRPr>
        </a:p>
      </dgm:t>
    </dgm:pt>
    <dgm:pt modelId="{20EC7167-DA3A-40AE-BC30-8C1ED3C2AF84}" type="parTrans" cxnId="{0ADEF1A2-C8BC-4F03-A992-319A071837ED}">
      <dgm:prSet/>
      <dgm:spPr/>
      <dgm:t>
        <a:bodyPr/>
        <a:lstStyle/>
        <a:p>
          <a:endParaRPr lang="fr-FR"/>
        </a:p>
      </dgm:t>
    </dgm:pt>
    <dgm:pt modelId="{DA593816-2446-401B-9483-4E390A04254C}" type="sibTrans" cxnId="{0ADEF1A2-C8BC-4F03-A992-319A071837ED}">
      <dgm:prSet/>
      <dgm:spPr/>
      <dgm:t>
        <a:bodyPr/>
        <a:lstStyle/>
        <a:p>
          <a:endParaRPr lang="fr-FR"/>
        </a:p>
      </dgm:t>
    </dgm:pt>
    <dgm:pt modelId="{9E3A2D3D-1916-46F8-8B3A-34E9987CFB29}">
      <dgm:prSet phldrT="[Texte]" custT="1"/>
      <dgm:spPr/>
      <dgm:t>
        <a:bodyPr/>
        <a:lstStyle/>
        <a:p>
          <a:pPr rtl="0"/>
          <a:r>
            <a:rPr lang="en-US" sz="1000" dirty="0">
              <a:latin typeface="+mj-lt"/>
            </a:rPr>
            <a:t> </a:t>
          </a:r>
          <a:r>
            <a:rPr lang="en-US" sz="1000" dirty="0" err="1">
              <a:latin typeface="+mj-lt"/>
            </a:rPr>
            <a:t>Penser</a:t>
          </a:r>
          <a:r>
            <a:rPr lang="en-US" sz="1000" dirty="0">
              <a:latin typeface="+mj-lt"/>
            </a:rPr>
            <a:t> </a:t>
          </a:r>
          <a:r>
            <a:rPr lang="en-US" sz="1000" dirty="0" err="1">
              <a:latin typeface="+mj-lt"/>
            </a:rPr>
            <a:t>en</a:t>
          </a:r>
          <a:r>
            <a:rPr lang="en-US" sz="1000" dirty="0">
              <a:latin typeface="+mj-lt"/>
            </a:rPr>
            <a:t> </a:t>
          </a:r>
          <a:r>
            <a:rPr lang="en-US" sz="1000" dirty="0" err="1">
              <a:latin typeface="+mj-lt"/>
            </a:rPr>
            <a:t>amont</a:t>
          </a:r>
          <a:r>
            <a:rPr lang="en-US" sz="1000" dirty="0">
              <a:latin typeface="+mj-lt"/>
            </a:rPr>
            <a:t> la gestion et </a:t>
          </a:r>
          <a:r>
            <a:rPr lang="en-US" sz="1000" dirty="0" err="1">
              <a:latin typeface="+mj-lt"/>
            </a:rPr>
            <a:t>l’ouverture</a:t>
          </a:r>
          <a:r>
            <a:rPr lang="en-US" sz="1000" dirty="0">
              <a:latin typeface="+mj-lt"/>
            </a:rPr>
            <a:t> </a:t>
          </a:r>
          <a:r>
            <a:rPr lang="en-US" sz="1000" dirty="0" err="1">
              <a:latin typeface="+mj-lt"/>
            </a:rPr>
            <a:t>ou</a:t>
          </a:r>
          <a:r>
            <a:rPr lang="en-US" sz="1000" dirty="0">
              <a:latin typeface="+mj-lt"/>
            </a:rPr>
            <a:t> le partage des données </a:t>
          </a:r>
          <a:r>
            <a:rPr lang="en-US" sz="1000" dirty="0" err="1">
              <a:latin typeface="+mj-lt"/>
            </a:rPr>
            <a:t>qu’ils</a:t>
          </a:r>
          <a:r>
            <a:rPr lang="en-US" sz="1000" dirty="0">
              <a:latin typeface="+mj-lt"/>
            </a:rPr>
            <a:t> </a:t>
          </a:r>
          <a:r>
            <a:rPr lang="en-US" sz="1000" dirty="0" err="1">
              <a:latin typeface="+mj-lt"/>
            </a:rPr>
            <a:t>produisent</a:t>
          </a:r>
          <a:endParaRPr lang="fr-FR" sz="1000" dirty="0" err="1">
            <a:latin typeface="+mj-lt"/>
          </a:endParaRPr>
        </a:p>
      </dgm:t>
    </dgm:pt>
    <dgm:pt modelId="{BE5BFA6E-6FB7-4FA8-AA90-F1C928507798}" type="parTrans" cxnId="{D079E108-E3E9-44BB-A9C7-F723E0F37204}">
      <dgm:prSet/>
      <dgm:spPr/>
      <dgm:t>
        <a:bodyPr/>
        <a:lstStyle/>
        <a:p>
          <a:endParaRPr lang="fr-FR"/>
        </a:p>
      </dgm:t>
    </dgm:pt>
    <dgm:pt modelId="{C0CEEA37-1F8C-4B01-8747-ACF77963BEAA}" type="sibTrans" cxnId="{D079E108-E3E9-44BB-A9C7-F723E0F37204}">
      <dgm:prSet/>
      <dgm:spPr/>
      <dgm:t>
        <a:bodyPr/>
        <a:lstStyle/>
        <a:p>
          <a:endParaRPr lang="fr-FR"/>
        </a:p>
      </dgm:t>
    </dgm:pt>
    <dgm:pt modelId="{5C0FA10E-70FC-444F-B245-0E28F78C01AA}">
      <dgm:prSet phldr="0" custT="1"/>
      <dgm:spPr/>
      <dgm:t>
        <a:bodyPr/>
        <a:lstStyle/>
        <a:p>
          <a:pPr rtl="0"/>
          <a:r>
            <a:rPr lang="en-US" sz="1000" kern="1200" dirty="0">
              <a:solidFill>
                <a:prstClr val="black">
                  <a:hueOff val="0"/>
                  <a:satOff val="0"/>
                  <a:lumOff val="0"/>
                  <a:alphaOff val="0"/>
                </a:prstClr>
              </a:solidFill>
              <a:latin typeface="Calibri" panose="020F0502020204030204"/>
              <a:ea typeface="+mn-ea"/>
              <a:cs typeface="+mn-cs"/>
            </a:rPr>
            <a:t> Diffuser </a:t>
          </a:r>
          <a:r>
            <a:rPr lang="en-US" sz="1000" kern="1200" dirty="0" err="1">
              <a:solidFill>
                <a:prstClr val="black">
                  <a:hueOff val="0"/>
                  <a:satOff val="0"/>
                  <a:lumOff val="0"/>
                  <a:alphaOff val="0"/>
                </a:prstClr>
              </a:solidFill>
              <a:latin typeface="Calibri" panose="020F0502020204030204"/>
              <a:ea typeface="+mn-ea"/>
              <a:cs typeface="+mn-cs"/>
            </a:rPr>
            <a:t>leur</a:t>
          </a:r>
          <a:r>
            <a:rPr lang="en-US" sz="1000" kern="1200" dirty="0">
              <a:solidFill>
                <a:prstClr val="black">
                  <a:hueOff val="0"/>
                  <a:satOff val="0"/>
                  <a:lumOff val="0"/>
                  <a:alphaOff val="0"/>
                </a:prstClr>
              </a:solidFill>
              <a:latin typeface="Calibri" panose="020F0502020204030204"/>
              <a:ea typeface="+mn-ea"/>
              <a:cs typeface="+mn-cs"/>
            </a:rPr>
            <a:t> </a:t>
          </a:r>
          <a:r>
            <a:rPr lang="en-US" sz="1000" kern="1200" dirty="0" err="1">
              <a:solidFill>
                <a:prstClr val="black">
                  <a:hueOff val="0"/>
                  <a:satOff val="0"/>
                  <a:lumOff val="0"/>
                  <a:alphaOff val="0"/>
                </a:prstClr>
              </a:solidFill>
              <a:latin typeface="Calibri" panose="020F0502020204030204"/>
              <a:ea typeface="+mn-ea"/>
              <a:cs typeface="+mn-cs"/>
            </a:rPr>
            <a:t>thèse</a:t>
          </a:r>
          <a:r>
            <a:rPr lang="en-US" sz="1000" kern="1200" dirty="0">
              <a:solidFill>
                <a:prstClr val="black">
                  <a:hueOff val="0"/>
                  <a:satOff val="0"/>
                  <a:lumOff val="0"/>
                  <a:alphaOff val="0"/>
                </a:prstClr>
              </a:solidFill>
              <a:latin typeface="Calibri" panose="020F0502020204030204"/>
              <a:ea typeface="+mn-ea"/>
              <a:cs typeface="+mn-cs"/>
            </a:rPr>
            <a:t> </a:t>
          </a:r>
          <a:r>
            <a:rPr lang="en-US" sz="1000" kern="1200" dirty="0" err="1">
              <a:solidFill>
                <a:prstClr val="black">
                  <a:hueOff val="0"/>
                  <a:satOff val="0"/>
                  <a:lumOff val="0"/>
                  <a:alphaOff val="0"/>
                </a:prstClr>
              </a:solidFill>
              <a:latin typeface="Calibri" panose="020F0502020204030204"/>
              <a:ea typeface="+mn-ea"/>
              <a:cs typeface="+mn-cs"/>
            </a:rPr>
            <a:t>en</a:t>
          </a:r>
          <a:r>
            <a:rPr lang="en-US" sz="1000" kern="1200" dirty="0">
              <a:solidFill>
                <a:prstClr val="black">
                  <a:hueOff val="0"/>
                  <a:satOff val="0"/>
                  <a:lumOff val="0"/>
                  <a:alphaOff val="0"/>
                </a:prstClr>
              </a:solidFill>
              <a:latin typeface="Calibri" panose="020F0502020204030204"/>
              <a:ea typeface="+mn-ea"/>
              <a:cs typeface="+mn-cs"/>
            </a:rPr>
            <a:t> libre accès</a:t>
          </a:r>
        </a:p>
      </dgm:t>
    </dgm:pt>
    <dgm:pt modelId="{D8A659B5-376B-445F-A6D6-44326ED13073}" type="parTrans" cxnId="{38ED0EFC-6B1E-4C91-B8BB-6A6987D3BDF9}">
      <dgm:prSet/>
      <dgm:spPr/>
      <dgm:t>
        <a:bodyPr/>
        <a:lstStyle/>
        <a:p>
          <a:endParaRPr lang="fr-FR"/>
        </a:p>
      </dgm:t>
    </dgm:pt>
    <dgm:pt modelId="{6AD9B016-EAA4-4BB6-AE77-AD02DF580291}" type="sibTrans" cxnId="{38ED0EFC-6B1E-4C91-B8BB-6A6987D3BDF9}">
      <dgm:prSet/>
      <dgm:spPr/>
      <dgm:t>
        <a:bodyPr/>
        <a:lstStyle/>
        <a:p>
          <a:endParaRPr lang="fr-FR"/>
        </a:p>
      </dgm:t>
    </dgm:pt>
    <dgm:pt modelId="{91532658-36B3-4DF9-BE8D-2ABAA8CB3AEB}">
      <dgm:prSet phldrT="[Texte]" custT="1"/>
      <dgm:spPr/>
      <dgm:t>
        <a:bodyPr/>
        <a:lstStyle/>
        <a:p>
          <a:pPr rtl="0"/>
          <a:endParaRPr lang="fr-FR" sz="1000" kern="1200" dirty="0">
            <a:latin typeface="+mj-lt"/>
          </a:endParaRPr>
        </a:p>
      </dgm:t>
    </dgm:pt>
    <dgm:pt modelId="{51FCD176-174C-4E31-A749-945FB666B24E}" type="parTrans" cxnId="{01D55463-59EA-4E78-88CA-0CA5FFEADBEA}">
      <dgm:prSet/>
      <dgm:spPr/>
      <dgm:t>
        <a:bodyPr/>
        <a:lstStyle/>
        <a:p>
          <a:endParaRPr lang="fr-FR"/>
        </a:p>
      </dgm:t>
    </dgm:pt>
    <dgm:pt modelId="{925C5140-5166-48FE-BB13-C546A0584804}" type="sibTrans" cxnId="{01D55463-59EA-4E78-88CA-0CA5FFEADBEA}">
      <dgm:prSet/>
      <dgm:spPr/>
      <dgm:t>
        <a:bodyPr/>
        <a:lstStyle/>
        <a:p>
          <a:endParaRPr lang="fr-FR"/>
        </a:p>
      </dgm:t>
    </dgm:pt>
    <dgm:pt modelId="{752FF3C6-F409-4DC5-87DB-186E1AFDCC7A}">
      <dgm:prSet phldrT="[Texte]" custT="1"/>
      <dgm:spPr/>
      <dgm:t>
        <a:bodyPr/>
        <a:lstStyle/>
        <a:p>
          <a:pPr rtl="0"/>
          <a:endParaRPr lang="fr-FR" sz="1000" kern="1200" dirty="0">
            <a:latin typeface="+mj-lt"/>
          </a:endParaRPr>
        </a:p>
      </dgm:t>
    </dgm:pt>
    <dgm:pt modelId="{EDD2575F-2D2F-4EAB-AE7E-A023624D6098}" type="parTrans" cxnId="{8BDE41D1-D35E-442C-AF25-5FA03E8F2C0B}">
      <dgm:prSet/>
      <dgm:spPr/>
      <dgm:t>
        <a:bodyPr/>
        <a:lstStyle/>
        <a:p>
          <a:endParaRPr lang="fr-FR"/>
        </a:p>
      </dgm:t>
    </dgm:pt>
    <dgm:pt modelId="{565276CB-F1ED-458C-8345-8D102FD3512A}" type="sibTrans" cxnId="{8BDE41D1-D35E-442C-AF25-5FA03E8F2C0B}">
      <dgm:prSet/>
      <dgm:spPr/>
      <dgm:t>
        <a:bodyPr/>
        <a:lstStyle/>
        <a:p>
          <a:endParaRPr lang="fr-FR"/>
        </a:p>
      </dgm:t>
    </dgm:pt>
    <dgm:pt modelId="{8589FEBD-8CDE-4F7D-BD79-25F904D711EA}">
      <dgm:prSet phldrT="[Texte]" custT="1"/>
      <dgm:spPr/>
      <dgm:t>
        <a:bodyPr/>
        <a:lstStyle/>
        <a:p>
          <a:pPr rtl="0"/>
          <a:endParaRPr lang="fr-FR" sz="1000" kern="1200" dirty="0">
            <a:latin typeface="+mj-lt"/>
          </a:endParaRPr>
        </a:p>
      </dgm:t>
    </dgm:pt>
    <dgm:pt modelId="{2C75DA17-CF6F-4BD8-B551-6980ABE44191}" type="parTrans" cxnId="{003221F4-A574-4762-9431-D03D21C3D021}">
      <dgm:prSet/>
      <dgm:spPr/>
      <dgm:t>
        <a:bodyPr/>
        <a:lstStyle/>
        <a:p>
          <a:endParaRPr lang="fr-FR"/>
        </a:p>
      </dgm:t>
    </dgm:pt>
    <dgm:pt modelId="{F08F68B3-BE08-4219-A2FC-2FAD2297A030}" type="sibTrans" cxnId="{003221F4-A574-4762-9431-D03D21C3D021}">
      <dgm:prSet/>
      <dgm:spPr/>
      <dgm:t>
        <a:bodyPr/>
        <a:lstStyle/>
        <a:p>
          <a:endParaRPr lang="fr-FR"/>
        </a:p>
      </dgm:t>
    </dgm:pt>
    <dgm:pt modelId="{2570B42B-228D-488D-9489-948ADC8F626F}">
      <dgm:prSet phldrT="[Texte]" custT="1"/>
      <dgm:spPr/>
      <dgm:t>
        <a:bodyPr/>
        <a:lstStyle/>
        <a:p>
          <a:pPr rtl="0"/>
          <a:endParaRPr lang="fr-FR" sz="1000" dirty="0">
            <a:latin typeface="+mj-lt"/>
          </a:endParaRPr>
        </a:p>
      </dgm:t>
    </dgm:pt>
    <dgm:pt modelId="{1EBE8F19-C292-4CC1-AFBD-E18A2C86F936}" type="parTrans" cxnId="{04198CFE-3BD8-44F8-A489-AA85BA9D437D}">
      <dgm:prSet/>
      <dgm:spPr/>
      <dgm:t>
        <a:bodyPr/>
        <a:lstStyle/>
        <a:p>
          <a:endParaRPr lang="fr-FR"/>
        </a:p>
      </dgm:t>
    </dgm:pt>
    <dgm:pt modelId="{64369269-1879-49A1-8DE0-14497C763866}" type="sibTrans" cxnId="{04198CFE-3BD8-44F8-A489-AA85BA9D437D}">
      <dgm:prSet/>
      <dgm:spPr/>
      <dgm:t>
        <a:bodyPr/>
        <a:lstStyle/>
        <a:p>
          <a:endParaRPr lang="fr-FR"/>
        </a:p>
      </dgm:t>
    </dgm:pt>
    <dgm:pt modelId="{C1CDC586-C150-4DC3-B464-F5E4E941A6CB}">
      <dgm:prSet phldrT="[Texte]" custT="1"/>
      <dgm:spPr/>
      <dgm:t>
        <a:bodyPr/>
        <a:lstStyle/>
        <a:p>
          <a:pPr rtl="0"/>
          <a:r>
            <a:rPr lang="fr-FR" sz="1000" i="0" dirty="0">
              <a:latin typeface="+mj-lt"/>
            </a:rPr>
            <a:t> Publier de nouveau type d’article : </a:t>
          </a:r>
          <a:r>
            <a:rPr lang="fr-FR" sz="1000" i="0" dirty="0" err="1">
              <a:latin typeface="+mj-lt"/>
            </a:rPr>
            <a:t>DataPaper</a:t>
          </a:r>
          <a:r>
            <a:rPr lang="fr-FR" sz="1000" i="0" dirty="0">
              <a:latin typeface="+mj-lt"/>
            </a:rPr>
            <a:t>, Software Paper</a:t>
          </a:r>
        </a:p>
      </dgm:t>
    </dgm:pt>
    <dgm:pt modelId="{2FB265ED-8807-4B41-9BCF-97C4688942BF}" type="parTrans" cxnId="{4883AADF-4C67-4CF8-A82B-E7E8D670C94E}">
      <dgm:prSet/>
      <dgm:spPr/>
      <dgm:t>
        <a:bodyPr/>
        <a:lstStyle/>
        <a:p>
          <a:endParaRPr lang="fr-FR"/>
        </a:p>
      </dgm:t>
    </dgm:pt>
    <dgm:pt modelId="{6C81626C-8423-413C-A39A-2B3CE124B8FB}" type="sibTrans" cxnId="{4883AADF-4C67-4CF8-A82B-E7E8D670C94E}">
      <dgm:prSet/>
      <dgm:spPr/>
      <dgm:t>
        <a:bodyPr/>
        <a:lstStyle/>
        <a:p>
          <a:endParaRPr lang="fr-FR"/>
        </a:p>
      </dgm:t>
    </dgm:pt>
    <dgm:pt modelId="{6C04F81F-BD16-4C7C-98E9-936D32CD2013}">
      <dgm:prSet phldrT="[Texte]" custT="1"/>
      <dgm:spPr/>
      <dgm:t>
        <a:bodyPr/>
        <a:lstStyle/>
        <a:p>
          <a:pPr rtl="0"/>
          <a:endParaRPr lang="fr-FR" sz="1000" i="0" dirty="0">
            <a:latin typeface="+mj-lt"/>
          </a:endParaRPr>
        </a:p>
      </dgm:t>
    </dgm:pt>
    <dgm:pt modelId="{58AE3A98-6474-4379-B2EE-A619582831B2}" type="parTrans" cxnId="{20352E46-A379-44BD-BE78-A96A50A92F65}">
      <dgm:prSet/>
      <dgm:spPr/>
      <dgm:t>
        <a:bodyPr/>
        <a:lstStyle/>
        <a:p>
          <a:endParaRPr lang="fr-FR"/>
        </a:p>
      </dgm:t>
    </dgm:pt>
    <dgm:pt modelId="{82173C06-175A-4C3E-A080-01255D3FB188}" type="sibTrans" cxnId="{20352E46-A379-44BD-BE78-A96A50A92F65}">
      <dgm:prSet/>
      <dgm:spPr/>
      <dgm:t>
        <a:bodyPr/>
        <a:lstStyle/>
        <a:p>
          <a:endParaRPr lang="fr-FR"/>
        </a:p>
      </dgm:t>
    </dgm:pt>
    <dgm:pt modelId="{9234B6F9-5A0B-44CF-940E-5EEEE8FA8695}" type="pres">
      <dgm:prSet presAssocID="{6DBCD803-A38C-47F9-BD27-C33031A65C0C}" presName="Name0" presStyleCnt="0">
        <dgm:presLayoutVars>
          <dgm:dir/>
          <dgm:animLvl val="lvl"/>
          <dgm:resizeHandles val="exact"/>
        </dgm:presLayoutVars>
      </dgm:prSet>
      <dgm:spPr/>
    </dgm:pt>
    <dgm:pt modelId="{CB78D2E6-7015-4820-9786-E0BFE5356B22}" type="pres">
      <dgm:prSet presAssocID="{F4097968-6E9E-4471-AB38-8748DA252348}" presName="composite" presStyleCnt="0"/>
      <dgm:spPr/>
    </dgm:pt>
    <dgm:pt modelId="{570C5C61-1AD6-490A-AE65-6DF1CA1966F2}" type="pres">
      <dgm:prSet presAssocID="{F4097968-6E9E-4471-AB38-8748DA252348}" presName="parTx" presStyleLbl="alignNode1" presStyleIdx="0" presStyleCnt="3">
        <dgm:presLayoutVars>
          <dgm:chMax val="0"/>
          <dgm:chPref val="0"/>
          <dgm:bulletEnabled val="1"/>
        </dgm:presLayoutVars>
      </dgm:prSet>
      <dgm:spPr/>
    </dgm:pt>
    <dgm:pt modelId="{58ABB16A-8D75-4E56-A2BF-A301D5CDCE52}" type="pres">
      <dgm:prSet presAssocID="{F4097968-6E9E-4471-AB38-8748DA252348}" presName="desTx" presStyleLbl="alignAccFollowNode1" presStyleIdx="0" presStyleCnt="3">
        <dgm:presLayoutVars>
          <dgm:bulletEnabled val="1"/>
        </dgm:presLayoutVars>
      </dgm:prSet>
      <dgm:spPr/>
    </dgm:pt>
    <dgm:pt modelId="{D450C205-F42B-4DE8-A867-4A9079C6CF3C}" type="pres">
      <dgm:prSet presAssocID="{B054C161-736C-4163-969B-A0E6380F0925}" presName="space" presStyleCnt="0"/>
      <dgm:spPr/>
    </dgm:pt>
    <dgm:pt modelId="{6E283D08-56BB-4DDF-9D32-EE3A3368CB62}" type="pres">
      <dgm:prSet presAssocID="{DA98DB70-B7B6-4B43-A956-4E69280533E6}" presName="composite" presStyleCnt="0"/>
      <dgm:spPr/>
    </dgm:pt>
    <dgm:pt modelId="{C4588025-5915-4596-AD47-3D799D3B1928}" type="pres">
      <dgm:prSet presAssocID="{DA98DB70-B7B6-4B43-A956-4E69280533E6}" presName="parTx" presStyleLbl="alignNode1" presStyleIdx="1" presStyleCnt="3">
        <dgm:presLayoutVars>
          <dgm:chMax val="0"/>
          <dgm:chPref val="0"/>
          <dgm:bulletEnabled val="1"/>
        </dgm:presLayoutVars>
      </dgm:prSet>
      <dgm:spPr/>
    </dgm:pt>
    <dgm:pt modelId="{6FAE7E0C-142B-42C7-9DC8-2DDB45B3405B}" type="pres">
      <dgm:prSet presAssocID="{DA98DB70-B7B6-4B43-A956-4E69280533E6}" presName="desTx" presStyleLbl="alignAccFollowNode1" presStyleIdx="1" presStyleCnt="3">
        <dgm:presLayoutVars>
          <dgm:bulletEnabled val="1"/>
        </dgm:presLayoutVars>
      </dgm:prSet>
      <dgm:spPr/>
    </dgm:pt>
    <dgm:pt modelId="{CA4C37FB-60A9-47C4-8AC6-995AA22B12BB}" type="pres">
      <dgm:prSet presAssocID="{493ACD9C-4E79-4AA5-9F46-A045EEDCE3AD}" presName="space" presStyleCnt="0"/>
      <dgm:spPr/>
    </dgm:pt>
    <dgm:pt modelId="{73C90D2C-BA41-4E8D-9802-8D13465306B9}" type="pres">
      <dgm:prSet presAssocID="{ADB187EB-5870-4369-8031-B9AAC70CD663}" presName="composite" presStyleCnt="0"/>
      <dgm:spPr/>
    </dgm:pt>
    <dgm:pt modelId="{9AC419AD-1B04-4536-8236-F4A0B04861E8}" type="pres">
      <dgm:prSet presAssocID="{ADB187EB-5870-4369-8031-B9AAC70CD663}" presName="parTx" presStyleLbl="alignNode1" presStyleIdx="2" presStyleCnt="3">
        <dgm:presLayoutVars>
          <dgm:chMax val="0"/>
          <dgm:chPref val="0"/>
          <dgm:bulletEnabled val="1"/>
        </dgm:presLayoutVars>
      </dgm:prSet>
      <dgm:spPr/>
    </dgm:pt>
    <dgm:pt modelId="{0A89E60B-90FE-4B55-BE8E-4A581C04BFF9}" type="pres">
      <dgm:prSet presAssocID="{ADB187EB-5870-4369-8031-B9AAC70CD663}" presName="desTx" presStyleLbl="alignAccFollowNode1" presStyleIdx="2" presStyleCnt="3">
        <dgm:presLayoutVars>
          <dgm:bulletEnabled val="1"/>
        </dgm:presLayoutVars>
      </dgm:prSet>
      <dgm:spPr/>
    </dgm:pt>
  </dgm:ptLst>
  <dgm:cxnLst>
    <dgm:cxn modelId="{70068502-0E36-4117-9006-A64821DC83C2}" type="presOf" srcId="{C1CDC586-C150-4DC3-B464-F5E4E941A6CB}" destId="{58ABB16A-8D75-4E56-A2BF-A301D5CDCE52}" srcOrd="0" destOrd="6" presId="urn:microsoft.com/office/officeart/2005/8/layout/hList1"/>
    <dgm:cxn modelId="{D079E108-E3E9-44BB-A9C7-F723E0F37204}" srcId="{DA98DB70-B7B6-4B43-A956-4E69280533E6}" destId="{9E3A2D3D-1916-46F8-8B3A-34E9987CFB29}" srcOrd="2" destOrd="0" parTransId="{BE5BFA6E-6FB7-4FA8-AA90-F1C928507798}" sibTransId="{C0CEEA37-1F8C-4B01-8747-ACF77963BEAA}"/>
    <dgm:cxn modelId="{579B9E10-4081-4B5C-A450-6CE93CBC937E}" type="presOf" srcId="{4DBA3EED-0197-4321-B32D-24EFA23A6A39}" destId="{58ABB16A-8D75-4E56-A2BF-A301D5CDCE52}" srcOrd="0" destOrd="2" presId="urn:microsoft.com/office/officeart/2005/8/layout/hList1"/>
    <dgm:cxn modelId="{94FA4711-5D42-4D74-AD35-0615E6AFD471}" type="presOf" srcId="{6DBCD803-A38C-47F9-BD27-C33031A65C0C}" destId="{9234B6F9-5A0B-44CF-940E-5EEEE8FA8695}" srcOrd="0" destOrd="0" presId="urn:microsoft.com/office/officeart/2005/8/layout/hList1"/>
    <dgm:cxn modelId="{CA54E625-63DD-45AE-B90E-F9FF21B87104}" srcId="{DA98DB70-B7B6-4B43-A956-4E69280533E6}" destId="{AC467F68-5ACF-42F0-9C51-E6BF6EF64AC8}" srcOrd="0" destOrd="0" parTransId="{5C593494-E9F6-4C88-80B5-1056C4EDD416}" sibTransId="{87651FF5-EC3D-4BBA-AF5A-36B27C6BCDE6}"/>
    <dgm:cxn modelId="{D09E3529-D327-4E79-B7BE-C9BFA35382F9}" srcId="{F4097968-6E9E-4471-AB38-8748DA252348}" destId="{EEDD7A17-B7D4-45D9-ABD0-E69512ADE4C2}" srcOrd="3" destOrd="0" parTransId="{7F8CCA97-B8BB-4CB9-AE73-114F0217247F}" sibTransId="{27A48407-8ED8-489F-A3C8-192596E29D2E}"/>
    <dgm:cxn modelId="{C7280630-5D14-4483-9D90-6A5C4CD3F571}" srcId="{ADB187EB-5870-4369-8031-B9AAC70CD663}" destId="{F1AF9D63-A82F-438C-8300-A6EB75C38F25}" srcOrd="0" destOrd="0" parTransId="{0CFBF156-F22A-4A21-BDA0-3B019D94827F}" sibTransId="{B1181D1C-5D6A-4FB0-89A5-0B83029F7AE5}"/>
    <dgm:cxn modelId="{F00F1434-1F46-4493-8950-E74FA2EFB00A}" srcId="{F4097968-6E9E-4471-AB38-8748DA252348}" destId="{4DBA3EED-0197-4321-B32D-24EFA23A6A39}" srcOrd="2" destOrd="0" parTransId="{E43E0E44-51EA-4B16-BA03-DDE3077E5B86}" sibTransId="{40761D86-E24A-49C0-B1AD-F816CA152AFE}"/>
    <dgm:cxn modelId="{6EF2FF39-CDDA-4146-A9AA-F51164A730BB}" srcId="{6DBCD803-A38C-47F9-BD27-C33031A65C0C}" destId="{DA98DB70-B7B6-4B43-A956-4E69280533E6}" srcOrd="1" destOrd="0" parTransId="{9DEC9ED1-D47B-4250-8632-7C4604D71ECF}" sibTransId="{493ACD9C-4E79-4AA5-9F46-A045EEDCE3AD}"/>
    <dgm:cxn modelId="{7523503E-D3F5-40AD-90FC-E3210282E6C5}" srcId="{ADB187EB-5870-4369-8031-B9AAC70CD663}" destId="{5137B974-B892-4569-A37A-4206002617A8}" srcOrd="4" destOrd="0" parTransId="{770117EB-1117-4B15-B85E-89C90385614B}" sibTransId="{A7C7CB3E-4BEC-4378-8574-6CF718D2D0FE}"/>
    <dgm:cxn modelId="{01D55463-59EA-4E78-88CA-0CA5FFEADBEA}" srcId="{ADB187EB-5870-4369-8031-B9AAC70CD663}" destId="{91532658-36B3-4DF9-BE8D-2ABAA8CB3AEB}" srcOrd="1" destOrd="0" parTransId="{51FCD176-174C-4E31-A749-945FB666B24E}" sibTransId="{925C5140-5166-48FE-BB13-C546A0584804}"/>
    <dgm:cxn modelId="{20352E46-A379-44BD-BE78-A96A50A92F65}" srcId="{F4097968-6E9E-4471-AB38-8748DA252348}" destId="{6C04F81F-BD16-4C7C-98E9-936D32CD2013}" srcOrd="5" destOrd="0" parTransId="{58AE3A98-6474-4379-B2EE-A619582831B2}" sibTransId="{82173C06-175A-4C3E-A080-01255D3FB188}"/>
    <dgm:cxn modelId="{11568167-01B5-4EC7-BC49-3242449E887F}" type="presOf" srcId="{BE665776-94A9-461F-943D-7A317A89A8B2}" destId="{58ABB16A-8D75-4E56-A2BF-A301D5CDCE52}" srcOrd="0" destOrd="4" presId="urn:microsoft.com/office/officeart/2005/8/layout/hList1"/>
    <dgm:cxn modelId="{0B10E848-7FB4-4812-8478-7C7DD1A7563D}" type="presOf" srcId="{F4097968-6E9E-4471-AB38-8748DA252348}" destId="{570C5C61-1AD6-490A-AE65-6DF1CA1966F2}" srcOrd="0" destOrd="0" presId="urn:microsoft.com/office/officeart/2005/8/layout/hList1"/>
    <dgm:cxn modelId="{FF3EBD6C-71CD-40D1-B187-D479B047F97E}" type="presOf" srcId="{F1AF9D63-A82F-438C-8300-A6EB75C38F25}" destId="{0A89E60B-90FE-4B55-BE8E-4A581C04BFF9}" srcOrd="0" destOrd="0" presId="urn:microsoft.com/office/officeart/2005/8/layout/hList1"/>
    <dgm:cxn modelId="{4B4EC970-76F3-42AA-9B45-F20156A1795A}" type="presOf" srcId="{78339D89-D88E-456D-B8A6-39572099D1B7}" destId="{58ABB16A-8D75-4E56-A2BF-A301D5CDCE52}" srcOrd="0" destOrd="1" presId="urn:microsoft.com/office/officeart/2005/8/layout/hList1"/>
    <dgm:cxn modelId="{BE20DF50-F636-45EC-87D3-882ACA2FB2CE}" type="presOf" srcId="{AFBCEA3F-F058-4EFB-945E-E21A0953909B}" destId="{6FAE7E0C-142B-42C7-9DC8-2DDB45B3405B}" srcOrd="0" destOrd="3" presId="urn:microsoft.com/office/officeart/2005/8/layout/hList1"/>
    <dgm:cxn modelId="{200B2654-40E7-4F08-8A68-4B9F4A64A049}" type="presOf" srcId="{6C04F81F-BD16-4C7C-98E9-936D32CD2013}" destId="{58ABB16A-8D75-4E56-A2BF-A301D5CDCE52}" srcOrd="0" destOrd="5" presId="urn:microsoft.com/office/officeart/2005/8/layout/hList1"/>
    <dgm:cxn modelId="{12A32E74-3B37-4A95-9832-B3D39BB914CE}" type="presOf" srcId="{5137B974-B892-4569-A37A-4206002617A8}" destId="{0A89E60B-90FE-4B55-BE8E-4A581C04BFF9}" srcOrd="0" destOrd="4" presId="urn:microsoft.com/office/officeart/2005/8/layout/hList1"/>
    <dgm:cxn modelId="{28248055-EAB4-45AC-AED5-D65792475409}" type="presOf" srcId="{ADB187EB-5870-4369-8031-B9AAC70CD663}" destId="{9AC419AD-1B04-4536-8236-F4A0B04861E8}" srcOrd="0" destOrd="0" presId="urn:microsoft.com/office/officeart/2005/8/layout/hList1"/>
    <dgm:cxn modelId="{2DE93577-3E4D-439C-AB31-09CD3003AEF0}" type="presOf" srcId="{622568D3-5F7C-466D-AAF8-B704476B369C}" destId="{0A89E60B-90FE-4B55-BE8E-4A581C04BFF9}" srcOrd="0" destOrd="2" presId="urn:microsoft.com/office/officeart/2005/8/layout/hList1"/>
    <dgm:cxn modelId="{723D2C7D-F454-448F-89E4-047E7905AC35}" type="presOf" srcId="{DA98DB70-B7B6-4B43-A956-4E69280533E6}" destId="{C4588025-5915-4596-AD47-3D799D3B1928}" srcOrd="0" destOrd="0" presId="urn:microsoft.com/office/officeart/2005/8/layout/hList1"/>
    <dgm:cxn modelId="{4117F191-0A05-44C7-917A-E55A471ECF5B}" srcId="{ADB187EB-5870-4369-8031-B9AAC70CD663}" destId="{622568D3-5F7C-466D-AAF8-B704476B369C}" srcOrd="2" destOrd="0" parTransId="{CBAD22A8-3B1C-4A4A-99F1-28518CAC1D65}" sibTransId="{3906F333-FC72-45B0-A7E5-942E95F71479}"/>
    <dgm:cxn modelId="{DC976C94-D847-4AD8-B102-C0E8D6B46970}" srcId="{F4097968-6E9E-4471-AB38-8748DA252348}" destId="{65C6D9B7-1942-4103-8A74-2956E19F22EF}" srcOrd="0" destOrd="0" parTransId="{DCF4BC14-40CB-46D1-928A-04C5498A7B91}" sibTransId="{58AFCA79-92FF-4510-BDFC-41BF3A44B0BB}"/>
    <dgm:cxn modelId="{54517695-72D0-42F8-B123-493BC4635AAB}" srcId="{F4097968-6E9E-4471-AB38-8748DA252348}" destId="{BE665776-94A9-461F-943D-7A317A89A8B2}" srcOrd="4" destOrd="0" parTransId="{CCCF4183-42F0-4D2A-844C-F3CCE15AB179}" sibTransId="{564D7F51-274F-4CBE-B166-E0DBB89B1693}"/>
    <dgm:cxn modelId="{0ADEF1A2-C8BC-4F03-A992-319A071837ED}" srcId="{F4097968-6E9E-4471-AB38-8748DA252348}" destId="{78339D89-D88E-456D-B8A6-39572099D1B7}" srcOrd="1" destOrd="0" parTransId="{20EC7167-DA3A-40AE-BC30-8C1ED3C2AF84}" sibTransId="{DA593816-2446-401B-9483-4E390A04254C}"/>
    <dgm:cxn modelId="{738569A6-9F9E-465C-906F-6E90BC39CB00}" type="presOf" srcId="{8589FEBD-8CDE-4F7D-BD79-25F904D711EA}" destId="{0A89E60B-90FE-4B55-BE8E-4A581C04BFF9}" srcOrd="0" destOrd="5" presId="urn:microsoft.com/office/officeart/2005/8/layout/hList1"/>
    <dgm:cxn modelId="{103C8FB1-A664-4934-9330-1BD66DB0801B}" type="presOf" srcId="{5C0FA10E-70FC-444F-B245-0E28F78C01AA}" destId="{0A89E60B-90FE-4B55-BE8E-4A581C04BFF9}" srcOrd="0" destOrd="6" presId="urn:microsoft.com/office/officeart/2005/8/layout/hList1"/>
    <dgm:cxn modelId="{3FD2FEB4-A4B1-43F5-9A1B-2C730B49291D}" srcId="{DA98DB70-B7B6-4B43-A956-4E69280533E6}" destId="{C49B41CB-283F-4371-AF4C-1017D4E737ED}" srcOrd="4" destOrd="0" parTransId="{5C477004-4EC4-4282-9FC7-7E8F2C8FE285}" sibTransId="{D33AA725-BE6B-4D73-BD9D-6E40B1601E49}"/>
    <dgm:cxn modelId="{A1AA08B8-37FA-4C79-8C9B-0B231E7DF027}" srcId="{DA98DB70-B7B6-4B43-A956-4E69280533E6}" destId="{AFBCEA3F-F058-4EFB-945E-E21A0953909B}" srcOrd="3" destOrd="0" parTransId="{C9E36BB6-57B4-4546-AD33-16077C125B98}" sibTransId="{102C8A0F-2559-4E78-9C4D-42EF45521358}"/>
    <dgm:cxn modelId="{284D7FC1-B5D5-42FC-BD5B-52D9572E4FDA}" type="presOf" srcId="{65C6D9B7-1942-4103-8A74-2956E19F22EF}" destId="{58ABB16A-8D75-4E56-A2BF-A301D5CDCE52}" srcOrd="0" destOrd="0" presId="urn:microsoft.com/office/officeart/2005/8/layout/hList1"/>
    <dgm:cxn modelId="{8BDE41D1-D35E-442C-AF25-5FA03E8F2C0B}" srcId="{ADB187EB-5870-4369-8031-B9AAC70CD663}" destId="{752FF3C6-F409-4DC5-87DB-186E1AFDCC7A}" srcOrd="3" destOrd="0" parTransId="{EDD2575F-2D2F-4EAB-AE7E-A023624D6098}" sibTransId="{565276CB-F1ED-458C-8345-8D102FD3512A}"/>
    <dgm:cxn modelId="{FE4192D5-4A67-43A5-8DAD-C108225D0CA8}" srcId="{6DBCD803-A38C-47F9-BD27-C33031A65C0C}" destId="{F4097968-6E9E-4471-AB38-8748DA252348}" srcOrd="0" destOrd="0" parTransId="{D773ABE9-4028-4A2C-B4F2-418DD526A5A4}" sibTransId="{B054C161-736C-4163-969B-A0E6380F0925}"/>
    <dgm:cxn modelId="{EDA932D7-F086-4FEA-9D33-CEBD48B0A2C0}" type="presOf" srcId="{AC467F68-5ACF-42F0-9C51-E6BF6EF64AC8}" destId="{6FAE7E0C-142B-42C7-9DC8-2DDB45B3405B}" srcOrd="0" destOrd="0" presId="urn:microsoft.com/office/officeart/2005/8/layout/hList1"/>
    <dgm:cxn modelId="{F7738CD9-8869-4201-B3E5-70684F9E973F}" type="presOf" srcId="{752FF3C6-F409-4DC5-87DB-186E1AFDCC7A}" destId="{0A89E60B-90FE-4B55-BE8E-4A581C04BFF9}" srcOrd="0" destOrd="3" presId="urn:microsoft.com/office/officeart/2005/8/layout/hList1"/>
    <dgm:cxn modelId="{4883AADF-4C67-4CF8-A82B-E7E8D670C94E}" srcId="{F4097968-6E9E-4471-AB38-8748DA252348}" destId="{C1CDC586-C150-4DC3-B464-F5E4E941A6CB}" srcOrd="6" destOrd="0" parTransId="{2FB265ED-8807-4B41-9BCF-97C4688942BF}" sibTransId="{6C81626C-8423-413C-A39A-2B3CE124B8FB}"/>
    <dgm:cxn modelId="{90CD9FE4-89AB-4AF9-95A5-0241EED31DF1}" type="presOf" srcId="{C49B41CB-283F-4371-AF4C-1017D4E737ED}" destId="{6FAE7E0C-142B-42C7-9DC8-2DDB45B3405B}" srcOrd="0" destOrd="4" presId="urn:microsoft.com/office/officeart/2005/8/layout/hList1"/>
    <dgm:cxn modelId="{F1C1DCE5-0E55-452F-9791-DB9B49F78978}" type="presOf" srcId="{EEDD7A17-B7D4-45D9-ABD0-E69512ADE4C2}" destId="{58ABB16A-8D75-4E56-A2BF-A301D5CDCE52}" srcOrd="0" destOrd="3" presId="urn:microsoft.com/office/officeart/2005/8/layout/hList1"/>
    <dgm:cxn modelId="{627ECFE7-6A60-4C6A-B3D4-A6BFE5ED6A43}" type="presOf" srcId="{91532658-36B3-4DF9-BE8D-2ABAA8CB3AEB}" destId="{0A89E60B-90FE-4B55-BE8E-4A581C04BFF9}" srcOrd="0" destOrd="1" presId="urn:microsoft.com/office/officeart/2005/8/layout/hList1"/>
    <dgm:cxn modelId="{8280AEF0-0AD0-48FC-8930-FD2A5D7C1A03}" type="presOf" srcId="{9E3A2D3D-1916-46F8-8B3A-34E9987CFB29}" destId="{6FAE7E0C-142B-42C7-9DC8-2DDB45B3405B}" srcOrd="0" destOrd="2" presId="urn:microsoft.com/office/officeart/2005/8/layout/hList1"/>
    <dgm:cxn modelId="{003221F4-A574-4762-9431-D03D21C3D021}" srcId="{ADB187EB-5870-4369-8031-B9AAC70CD663}" destId="{8589FEBD-8CDE-4F7D-BD79-25F904D711EA}" srcOrd="5" destOrd="0" parTransId="{2C75DA17-CF6F-4BD8-B551-6980ABE44191}" sibTransId="{F08F68B3-BE08-4219-A2FC-2FAD2297A030}"/>
    <dgm:cxn modelId="{66DC6EF8-4DC1-4800-9279-8D15703DF0A6}" srcId="{6DBCD803-A38C-47F9-BD27-C33031A65C0C}" destId="{ADB187EB-5870-4369-8031-B9AAC70CD663}" srcOrd="2" destOrd="0" parTransId="{2EEC231A-07FA-4F94-9E7F-829D97257780}" sibTransId="{3B689DC3-ABD8-4CF0-B52E-0B123FDE78AB}"/>
    <dgm:cxn modelId="{989258FB-EBE6-47B0-B253-99A5AB45365A}" type="presOf" srcId="{2570B42B-228D-488D-9489-948ADC8F626F}" destId="{6FAE7E0C-142B-42C7-9DC8-2DDB45B3405B}" srcOrd="0" destOrd="1" presId="urn:microsoft.com/office/officeart/2005/8/layout/hList1"/>
    <dgm:cxn modelId="{38ED0EFC-6B1E-4C91-B8BB-6A6987D3BDF9}" srcId="{ADB187EB-5870-4369-8031-B9AAC70CD663}" destId="{5C0FA10E-70FC-444F-B245-0E28F78C01AA}" srcOrd="6" destOrd="0" parTransId="{D8A659B5-376B-445F-A6D6-44326ED13073}" sibTransId="{6AD9B016-EAA4-4BB6-AE77-AD02DF580291}"/>
    <dgm:cxn modelId="{04198CFE-3BD8-44F8-A489-AA85BA9D437D}" srcId="{DA98DB70-B7B6-4B43-A956-4E69280533E6}" destId="{2570B42B-228D-488D-9489-948ADC8F626F}" srcOrd="1" destOrd="0" parTransId="{1EBE8F19-C292-4CC1-AFBD-E18A2C86F936}" sibTransId="{64369269-1879-49A1-8DE0-14497C763866}"/>
    <dgm:cxn modelId="{EF867148-31DB-45B0-8E2F-F70520F46C6C}" type="presParOf" srcId="{9234B6F9-5A0B-44CF-940E-5EEEE8FA8695}" destId="{CB78D2E6-7015-4820-9786-E0BFE5356B22}" srcOrd="0" destOrd="0" presId="urn:microsoft.com/office/officeart/2005/8/layout/hList1"/>
    <dgm:cxn modelId="{D22136CB-C1AA-4C56-805B-50DB792083F1}" type="presParOf" srcId="{CB78D2E6-7015-4820-9786-E0BFE5356B22}" destId="{570C5C61-1AD6-490A-AE65-6DF1CA1966F2}" srcOrd="0" destOrd="0" presId="urn:microsoft.com/office/officeart/2005/8/layout/hList1"/>
    <dgm:cxn modelId="{607453BC-DEA6-46AF-849D-E387CC8972A2}" type="presParOf" srcId="{CB78D2E6-7015-4820-9786-E0BFE5356B22}" destId="{58ABB16A-8D75-4E56-A2BF-A301D5CDCE52}" srcOrd="1" destOrd="0" presId="urn:microsoft.com/office/officeart/2005/8/layout/hList1"/>
    <dgm:cxn modelId="{66FEEB24-214B-4DD2-8C25-21749969295F}" type="presParOf" srcId="{9234B6F9-5A0B-44CF-940E-5EEEE8FA8695}" destId="{D450C205-F42B-4DE8-A867-4A9079C6CF3C}" srcOrd="1" destOrd="0" presId="urn:microsoft.com/office/officeart/2005/8/layout/hList1"/>
    <dgm:cxn modelId="{917741CA-196B-4201-9CD5-70C4F6F627B6}" type="presParOf" srcId="{9234B6F9-5A0B-44CF-940E-5EEEE8FA8695}" destId="{6E283D08-56BB-4DDF-9D32-EE3A3368CB62}" srcOrd="2" destOrd="0" presId="urn:microsoft.com/office/officeart/2005/8/layout/hList1"/>
    <dgm:cxn modelId="{87F97ACB-5B16-4095-AACE-665611862B98}" type="presParOf" srcId="{6E283D08-56BB-4DDF-9D32-EE3A3368CB62}" destId="{C4588025-5915-4596-AD47-3D799D3B1928}" srcOrd="0" destOrd="0" presId="urn:microsoft.com/office/officeart/2005/8/layout/hList1"/>
    <dgm:cxn modelId="{A1492900-3A90-4155-BC44-5BB560549FF3}" type="presParOf" srcId="{6E283D08-56BB-4DDF-9D32-EE3A3368CB62}" destId="{6FAE7E0C-142B-42C7-9DC8-2DDB45B3405B}" srcOrd="1" destOrd="0" presId="urn:microsoft.com/office/officeart/2005/8/layout/hList1"/>
    <dgm:cxn modelId="{A00E364E-79C8-445D-941A-AE9FE41227BA}" type="presParOf" srcId="{9234B6F9-5A0B-44CF-940E-5EEEE8FA8695}" destId="{CA4C37FB-60A9-47C4-8AC6-995AA22B12BB}" srcOrd="3" destOrd="0" presId="urn:microsoft.com/office/officeart/2005/8/layout/hList1"/>
    <dgm:cxn modelId="{170AB0BA-7684-4B24-B0C6-1A9BC4062C6E}" type="presParOf" srcId="{9234B6F9-5A0B-44CF-940E-5EEEE8FA8695}" destId="{73C90D2C-BA41-4E8D-9802-8D13465306B9}" srcOrd="4" destOrd="0" presId="urn:microsoft.com/office/officeart/2005/8/layout/hList1"/>
    <dgm:cxn modelId="{FE0C3DDE-B1AD-4FEA-AD01-57CFCD1C7F93}" type="presParOf" srcId="{73C90D2C-BA41-4E8D-9802-8D13465306B9}" destId="{9AC419AD-1B04-4536-8236-F4A0B04861E8}" srcOrd="0" destOrd="0" presId="urn:microsoft.com/office/officeart/2005/8/layout/hList1"/>
    <dgm:cxn modelId="{6FCD146F-2B57-412F-9E24-689CC71C4CD6}" type="presParOf" srcId="{73C90D2C-BA41-4E8D-9802-8D13465306B9}" destId="{0A89E60B-90FE-4B55-BE8E-4A581C04BFF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6FB77-2F1A-4556-8472-53F61A8977A8}">
      <dsp:nvSpPr>
        <dsp:cNvPr id="0" name=""/>
        <dsp:cNvSpPr/>
      </dsp:nvSpPr>
      <dsp:spPr>
        <a:xfrm>
          <a:off x="1260157" y="0"/>
          <a:ext cx="5229859" cy="3268662"/>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E81975-2F01-4575-9030-FAEB9214F392}">
      <dsp:nvSpPr>
        <dsp:cNvPr id="0" name=""/>
        <dsp:cNvSpPr/>
      </dsp:nvSpPr>
      <dsp:spPr>
        <a:xfrm>
          <a:off x="1775299" y="2430577"/>
          <a:ext cx="120286" cy="12028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37AC2D-55C5-48E3-893B-65E579FB6549}">
      <dsp:nvSpPr>
        <dsp:cNvPr id="0" name=""/>
        <dsp:cNvSpPr/>
      </dsp:nvSpPr>
      <dsp:spPr>
        <a:xfrm>
          <a:off x="1465889" y="2490720"/>
          <a:ext cx="1421955" cy="77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37" tIns="0" rIns="0" bIns="0" numCol="1" spcCol="1270" anchor="t" anchorCtr="0">
          <a:noAutofit/>
        </a:bodyPr>
        <a:lstStyle/>
        <a:p>
          <a:pPr marL="0" lvl="0" indent="0" algn="l" defTabSz="400050">
            <a:lnSpc>
              <a:spcPct val="90000"/>
            </a:lnSpc>
            <a:spcBef>
              <a:spcPct val="0"/>
            </a:spcBef>
            <a:spcAft>
              <a:spcPct val="35000"/>
            </a:spcAft>
            <a:buNone/>
          </a:pPr>
          <a:endParaRPr lang="fr-FR" sz="900" b="1" kern="1200" dirty="0"/>
        </a:p>
        <a:p>
          <a:pPr marL="0" lvl="0" indent="0" algn="l" defTabSz="400050">
            <a:lnSpc>
              <a:spcPct val="90000"/>
            </a:lnSpc>
            <a:spcBef>
              <a:spcPct val="0"/>
            </a:spcBef>
            <a:spcAft>
              <a:spcPct val="35000"/>
            </a:spcAft>
            <a:buNone/>
          </a:pPr>
          <a:r>
            <a:rPr lang="fr-FR" sz="900" b="1" kern="1200" dirty="0"/>
            <a:t>1991</a:t>
          </a:r>
          <a:r>
            <a:rPr lang="fr-FR" sz="900" kern="1200" dirty="0"/>
            <a:t> : création de l’archive ouverte </a:t>
          </a:r>
          <a:r>
            <a:rPr lang="fr-FR" sz="900" b="1" kern="1200" dirty="0" err="1"/>
            <a:t>arXiv</a:t>
          </a:r>
          <a:r>
            <a:rPr lang="fr-FR" sz="900" kern="1200" dirty="0"/>
            <a:t> de prépublications scientifiques</a:t>
          </a:r>
        </a:p>
      </dsp:txBody>
      <dsp:txXfrm>
        <a:off x="1465889" y="2490720"/>
        <a:ext cx="1421955" cy="777941"/>
      </dsp:txXfrm>
    </dsp:sp>
    <dsp:sp modelId="{8C00E8CD-EE30-4C4B-9CFC-99C2AA8372EB}">
      <dsp:nvSpPr>
        <dsp:cNvPr id="0" name=""/>
        <dsp:cNvSpPr/>
      </dsp:nvSpPr>
      <dsp:spPr>
        <a:xfrm>
          <a:off x="2426416" y="1804955"/>
          <a:ext cx="188274" cy="188274"/>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BDF31-3AF2-4E4B-B5D1-4D002A19E54A}">
      <dsp:nvSpPr>
        <dsp:cNvPr id="0" name=""/>
        <dsp:cNvSpPr/>
      </dsp:nvSpPr>
      <dsp:spPr>
        <a:xfrm>
          <a:off x="2520553" y="1899092"/>
          <a:ext cx="868156" cy="1369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3" tIns="0" rIns="0" bIns="0" numCol="1" spcCol="1270" anchor="t" anchorCtr="0">
          <a:noAutofit/>
        </a:bodyPr>
        <a:lstStyle/>
        <a:p>
          <a:pPr marL="0" lvl="0" indent="0" algn="l" defTabSz="400050">
            <a:lnSpc>
              <a:spcPct val="90000"/>
            </a:lnSpc>
            <a:spcBef>
              <a:spcPct val="0"/>
            </a:spcBef>
            <a:spcAft>
              <a:spcPct val="35000"/>
            </a:spcAft>
            <a:buNone/>
          </a:pPr>
          <a:r>
            <a:rPr lang="fr-FR" sz="900" b="1" kern="1200" dirty="0"/>
            <a:t>2002</a:t>
          </a:r>
          <a:r>
            <a:rPr lang="fr-FR" sz="900" kern="1200" dirty="0"/>
            <a:t> : </a:t>
          </a:r>
          <a:r>
            <a:rPr lang="fr-FR" sz="900" b="1" kern="1200" dirty="0"/>
            <a:t>Déclaration de Budapest </a:t>
          </a:r>
          <a:r>
            <a:rPr lang="fr-FR" sz="900" kern="1200" dirty="0"/>
            <a:t>en faveur du libre accès des publications </a:t>
          </a:r>
        </a:p>
      </dsp:txBody>
      <dsp:txXfrm>
        <a:off x="2520553" y="1899092"/>
        <a:ext cx="868156" cy="1369569"/>
      </dsp:txXfrm>
    </dsp:sp>
    <dsp:sp modelId="{72F14CE8-7135-4F2D-8317-1706D1AC5DBD}">
      <dsp:nvSpPr>
        <dsp:cNvPr id="0" name=""/>
        <dsp:cNvSpPr/>
      </dsp:nvSpPr>
      <dsp:spPr>
        <a:xfrm>
          <a:off x="3544777" y="1183266"/>
          <a:ext cx="251033" cy="251033"/>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173169-A38F-4920-A08C-03E47774E1DA}">
      <dsp:nvSpPr>
        <dsp:cNvPr id="0" name=""/>
        <dsp:cNvSpPr/>
      </dsp:nvSpPr>
      <dsp:spPr>
        <a:xfrm>
          <a:off x="3403851" y="1431673"/>
          <a:ext cx="1009362" cy="1836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17" tIns="0" rIns="0" bIns="0" numCol="1" spcCol="1270" anchor="t" anchorCtr="0">
          <a:noAutofit/>
        </a:bodyPr>
        <a:lstStyle/>
        <a:p>
          <a:pPr marL="0" lvl="0" indent="0" algn="l" defTabSz="400050">
            <a:lnSpc>
              <a:spcPct val="90000"/>
            </a:lnSpc>
            <a:spcBef>
              <a:spcPct val="0"/>
            </a:spcBef>
            <a:spcAft>
              <a:spcPct val="35000"/>
            </a:spcAft>
            <a:buNone/>
          </a:pPr>
          <a:endParaRPr lang="fr-FR" sz="900" b="1" kern="1200" dirty="0"/>
        </a:p>
        <a:p>
          <a:pPr marL="0" lvl="0" indent="0" algn="l" defTabSz="400050">
            <a:lnSpc>
              <a:spcPct val="90000"/>
            </a:lnSpc>
            <a:spcBef>
              <a:spcPct val="0"/>
            </a:spcBef>
            <a:spcAft>
              <a:spcPct val="35000"/>
            </a:spcAft>
            <a:buNone/>
          </a:pPr>
          <a:r>
            <a:rPr lang="fr-FR" sz="900" b="1" kern="1200" dirty="0"/>
            <a:t>2003</a:t>
          </a:r>
          <a:r>
            <a:rPr lang="fr-FR" sz="900" kern="1200" dirty="0"/>
            <a:t> : </a:t>
          </a:r>
          <a:r>
            <a:rPr lang="fr-FR" sz="900" b="1" kern="1200" dirty="0"/>
            <a:t>Déclaration de Berlin </a:t>
          </a:r>
          <a:r>
            <a:rPr lang="fr-FR" sz="900" kern="1200" dirty="0"/>
            <a:t>en faveur du libre accès à toutes les œuvres et données, issues d’un travail de recherche</a:t>
          </a:r>
        </a:p>
      </dsp:txBody>
      <dsp:txXfrm>
        <a:off x="3403851" y="1431673"/>
        <a:ext cx="1009362" cy="1836988"/>
      </dsp:txXfrm>
    </dsp:sp>
    <dsp:sp modelId="{85BA7A6C-906F-4E66-B12D-DF5A8433E244}">
      <dsp:nvSpPr>
        <dsp:cNvPr id="0" name=""/>
        <dsp:cNvSpPr/>
      </dsp:nvSpPr>
      <dsp:spPr>
        <a:xfrm>
          <a:off x="4235947" y="916532"/>
          <a:ext cx="324251" cy="324251"/>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C80D9A-4281-4D8E-88C6-101C16773EA1}">
      <dsp:nvSpPr>
        <dsp:cNvPr id="0" name=""/>
        <dsp:cNvSpPr/>
      </dsp:nvSpPr>
      <dsp:spPr>
        <a:xfrm>
          <a:off x="4398073" y="1078658"/>
          <a:ext cx="1045971" cy="219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814" tIns="0" rIns="0" bIns="0" numCol="1" spcCol="1270" anchor="t" anchorCtr="0">
          <a:noAutofit/>
        </a:bodyPr>
        <a:lstStyle/>
        <a:p>
          <a:pPr marL="0" lvl="0" indent="0" algn="l" defTabSz="400050">
            <a:lnSpc>
              <a:spcPct val="90000"/>
            </a:lnSpc>
            <a:spcBef>
              <a:spcPct val="0"/>
            </a:spcBef>
            <a:spcAft>
              <a:spcPct val="35000"/>
            </a:spcAft>
            <a:buNone/>
          </a:pPr>
          <a:r>
            <a:rPr lang="fr-FR" sz="900" b="1" kern="1200" dirty="0"/>
            <a:t>2004 : Déclaration de Bethesda </a:t>
          </a:r>
          <a:r>
            <a:rPr lang="fr-FR" sz="900" kern="1200" dirty="0"/>
            <a:t>qui précise les conditions du libre accès : gratuité et irrévocable, et un dépôt à travers une archive ouverte pour assurer interopérabilité et archivage pérenne.</a:t>
          </a:r>
        </a:p>
      </dsp:txBody>
      <dsp:txXfrm>
        <a:off x="4398073" y="1078658"/>
        <a:ext cx="1045971" cy="2190003"/>
      </dsp:txXfrm>
    </dsp:sp>
    <dsp:sp modelId="{54D42B90-EA2C-4482-8F25-084B1A8B6682}">
      <dsp:nvSpPr>
        <dsp:cNvPr id="0" name=""/>
        <dsp:cNvSpPr/>
      </dsp:nvSpPr>
      <dsp:spPr>
        <a:xfrm>
          <a:off x="5237465" y="656347"/>
          <a:ext cx="413158" cy="413158"/>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D2EDB8-87A7-475B-BA73-7D0EBA88BE39}">
      <dsp:nvSpPr>
        <dsp:cNvPr id="0" name=""/>
        <dsp:cNvSpPr/>
      </dsp:nvSpPr>
      <dsp:spPr>
        <a:xfrm>
          <a:off x="5444045" y="862926"/>
          <a:ext cx="1045971" cy="2405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924" tIns="0" rIns="0" bIns="0" numCol="1" spcCol="1270" anchor="t" anchorCtr="0">
          <a:noAutofit/>
        </a:bodyPr>
        <a:lstStyle/>
        <a:p>
          <a:pPr marL="0" lvl="0" indent="0" algn="l" defTabSz="400050">
            <a:lnSpc>
              <a:spcPct val="90000"/>
            </a:lnSpc>
            <a:spcBef>
              <a:spcPct val="0"/>
            </a:spcBef>
            <a:spcAft>
              <a:spcPct val="35000"/>
            </a:spcAft>
            <a:buNone/>
          </a:pPr>
          <a:r>
            <a:rPr lang="fr-FR" sz="900" b="1" kern="1200" dirty="0"/>
            <a:t>2021 : Déclaration de l’UNESCO</a:t>
          </a:r>
        </a:p>
      </dsp:txBody>
      <dsp:txXfrm>
        <a:off x="5444045" y="862926"/>
        <a:ext cx="1045971" cy="24057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6FB77-2F1A-4556-8472-53F61A8977A8}">
      <dsp:nvSpPr>
        <dsp:cNvPr id="0" name=""/>
        <dsp:cNvSpPr/>
      </dsp:nvSpPr>
      <dsp:spPr>
        <a:xfrm>
          <a:off x="1260157" y="0"/>
          <a:ext cx="5229859" cy="326866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059BBC-C48B-471B-9074-EEBCB61770AC}">
      <dsp:nvSpPr>
        <dsp:cNvPr id="0" name=""/>
        <dsp:cNvSpPr/>
      </dsp:nvSpPr>
      <dsp:spPr>
        <a:xfrm>
          <a:off x="1775299" y="2430577"/>
          <a:ext cx="120286" cy="1202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74FFA2-673E-46F3-9452-054A719554CA}">
      <dsp:nvSpPr>
        <dsp:cNvPr id="0" name=""/>
        <dsp:cNvSpPr/>
      </dsp:nvSpPr>
      <dsp:spPr>
        <a:xfrm>
          <a:off x="1835442" y="2490720"/>
          <a:ext cx="894305" cy="77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37" tIns="0" rIns="0" bIns="0" numCol="1" spcCol="1270" anchor="t" anchorCtr="0">
          <a:noAutofit/>
        </a:bodyPr>
        <a:lstStyle/>
        <a:p>
          <a:pPr marL="0" lvl="0" indent="0" algn="l" defTabSz="400050">
            <a:lnSpc>
              <a:spcPct val="90000"/>
            </a:lnSpc>
            <a:spcBef>
              <a:spcPct val="0"/>
            </a:spcBef>
            <a:spcAft>
              <a:spcPct val="35000"/>
            </a:spcAft>
            <a:buNone/>
          </a:pPr>
          <a:r>
            <a:rPr lang="fr-FR" sz="900" b="1" kern="1200" dirty="0"/>
            <a:t>2012</a:t>
          </a:r>
          <a:r>
            <a:rPr lang="fr-FR" sz="900" kern="1200" dirty="0"/>
            <a:t> : </a:t>
          </a:r>
          <a:r>
            <a:rPr lang="fr-FR" sz="900" b="1" kern="1200" dirty="0"/>
            <a:t>Déclaration de DORA </a:t>
          </a:r>
          <a:r>
            <a:rPr lang="fr-FR" sz="900" kern="1200" dirty="0"/>
            <a:t>sur les évolutions de l’évaluation de la recherche.</a:t>
          </a:r>
        </a:p>
      </dsp:txBody>
      <dsp:txXfrm>
        <a:off x="1835442" y="2490720"/>
        <a:ext cx="894305" cy="777941"/>
      </dsp:txXfrm>
    </dsp:sp>
    <dsp:sp modelId="{05BD1947-8BBC-4D5A-842D-7E7D90AA13F2}">
      <dsp:nvSpPr>
        <dsp:cNvPr id="0" name=""/>
        <dsp:cNvSpPr/>
      </dsp:nvSpPr>
      <dsp:spPr>
        <a:xfrm>
          <a:off x="2625151" y="1670286"/>
          <a:ext cx="209194" cy="2091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95E51B-1B47-4923-9FA5-074C82E9BC7F}">
      <dsp:nvSpPr>
        <dsp:cNvPr id="0" name=""/>
        <dsp:cNvSpPr/>
      </dsp:nvSpPr>
      <dsp:spPr>
        <a:xfrm>
          <a:off x="2729748" y="1774883"/>
          <a:ext cx="1098270" cy="1493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48" tIns="0" rIns="0" bIns="0" numCol="1" spcCol="1270" anchor="t" anchorCtr="0">
          <a:noAutofit/>
        </a:bodyPr>
        <a:lstStyle/>
        <a:p>
          <a:pPr marL="0" lvl="0" indent="0" algn="l" defTabSz="400050">
            <a:lnSpc>
              <a:spcPct val="90000"/>
            </a:lnSpc>
            <a:spcBef>
              <a:spcPct val="0"/>
            </a:spcBef>
            <a:spcAft>
              <a:spcPct val="35000"/>
            </a:spcAft>
            <a:buNone/>
          </a:pPr>
          <a:r>
            <a:rPr lang="fr-FR" sz="900" b="1" kern="1200" dirty="0"/>
            <a:t>2015</a:t>
          </a:r>
          <a:r>
            <a:rPr lang="fr-FR" sz="900" kern="1200" dirty="0"/>
            <a:t> : </a:t>
          </a:r>
          <a:r>
            <a:rPr lang="fr-FR" sz="900" b="1" kern="1200" dirty="0"/>
            <a:t>Manifeste de Leiden </a:t>
          </a:r>
          <a:r>
            <a:rPr lang="fr-FR" sz="900" kern="1200" dirty="0"/>
            <a:t>sur les bonnes pratiques en matière d’évaluation de la recherche</a:t>
          </a:r>
        </a:p>
      </dsp:txBody>
      <dsp:txXfrm>
        <a:off x="2729748" y="1774883"/>
        <a:ext cx="1098270" cy="1493778"/>
      </dsp:txXfrm>
    </dsp:sp>
    <dsp:sp modelId="{27F22B2B-150C-4854-AC5F-B5A598363DDC}">
      <dsp:nvSpPr>
        <dsp:cNvPr id="0" name=""/>
        <dsp:cNvSpPr/>
      </dsp:nvSpPr>
      <dsp:spPr>
        <a:xfrm>
          <a:off x="3710346" y="1110037"/>
          <a:ext cx="277182" cy="2771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31533-2DFF-40ED-89D4-07E1EB26450B}">
      <dsp:nvSpPr>
        <dsp:cNvPr id="0" name=""/>
        <dsp:cNvSpPr/>
      </dsp:nvSpPr>
      <dsp:spPr>
        <a:xfrm>
          <a:off x="3848938" y="1248628"/>
          <a:ext cx="1098270" cy="2020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873" tIns="0" rIns="0" bIns="0" numCol="1" spcCol="1270" anchor="t" anchorCtr="0">
          <a:noAutofit/>
        </a:bodyPr>
        <a:lstStyle/>
        <a:p>
          <a:pPr marL="0" lvl="0" indent="0" algn="l" defTabSz="400050">
            <a:lnSpc>
              <a:spcPct val="90000"/>
            </a:lnSpc>
            <a:spcBef>
              <a:spcPct val="0"/>
            </a:spcBef>
            <a:spcAft>
              <a:spcPct val="35000"/>
            </a:spcAft>
            <a:buNone/>
          </a:pPr>
          <a:r>
            <a:rPr lang="fr-FR" sz="900" b="1" kern="1200" dirty="0"/>
            <a:t>2021</a:t>
          </a:r>
          <a:r>
            <a:rPr lang="fr-FR" sz="900" kern="1200" dirty="0"/>
            <a:t> : </a:t>
          </a:r>
          <a:r>
            <a:rPr lang="fr-FR" sz="900" b="1" kern="1200" dirty="0"/>
            <a:t>Groupe de travail Evaluation DORA</a:t>
          </a:r>
        </a:p>
      </dsp:txBody>
      <dsp:txXfrm>
        <a:off x="3848938" y="1248628"/>
        <a:ext cx="1098270" cy="2020033"/>
      </dsp:txXfrm>
    </dsp:sp>
    <dsp:sp modelId="{D7FDD54B-CE21-4D41-BA87-818B2B68AAD2}">
      <dsp:nvSpPr>
        <dsp:cNvPr id="0" name=""/>
        <dsp:cNvSpPr/>
      </dsp:nvSpPr>
      <dsp:spPr>
        <a:xfrm>
          <a:off x="4892295" y="739371"/>
          <a:ext cx="371320" cy="3713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FE0F30-08C7-4B27-A9F1-521EBB34BB30}">
      <dsp:nvSpPr>
        <dsp:cNvPr id="0" name=""/>
        <dsp:cNvSpPr/>
      </dsp:nvSpPr>
      <dsp:spPr>
        <a:xfrm>
          <a:off x="5077955" y="925031"/>
          <a:ext cx="1098270" cy="2343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55" tIns="0" rIns="0" bIns="0" numCol="1" spcCol="1270" anchor="t" anchorCtr="0">
          <a:noAutofit/>
        </a:bodyPr>
        <a:lstStyle/>
        <a:p>
          <a:pPr marL="0" lvl="0" indent="0" algn="l" defTabSz="400050">
            <a:lnSpc>
              <a:spcPct val="90000"/>
            </a:lnSpc>
            <a:spcBef>
              <a:spcPct val="0"/>
            </a:spcBef>
            <a:spcAft>
              <a:spcPct val="35000"/>
            </a:spcAft>
            <a:buNone/>
          </a:pPr>
          <a:r>
            <a:rPr lang="fr-FR" sz="900" b="1" kern="1200" dirty="0"/>
            <a:t>2022</a:t>
          </a:r>
          <a:r>
            <a:rPr lang="fr-FR" sz="900" kern="1200" dirty="0"/>
            <a:t> : </a:t>
          </a:r>
          <a:r>
            <a:rPr lang="fr-FR" sz="900" b="1" kern="1200" dirty="0"/>
            <a:t>Appel de Paris </a:t>
          </a:r>
          <a:r>
            <a:rPr lang="fr-FR" sz="900" kern="1200" dirty="0"/>
            <a:t>sur l’évaluation de la recherche et </a:t>
          </a:r>
          <a:r>
            <a:rPr lang="fr-FR" sz="900" kern="1200" dirty="0" err="1"/>
            <a:t>et</a:t>
          </a:r>
          <a:r>
            <a:rPr lang="fr-FR" sz="900" kern="1200" dirty="0"/>
            <a:t> création de la </a:t>
          </a:r>
          <a:r>
            <a:rPr lang="fr-FR" sz="900" b="1" kern="1200" dirty="0"/>
            <a:t>Coalition </a:t>
          </a:r>
          <a:r>
            <a:rPr lang="fr-FR" sz="900" b="1" kern="1200" dirty="0" err="1"/>
            <a:t>CoARA</a:t>
          </a:r>
          <a:r>
            <a:rPr lang="fr-FR" sz="900" b="1" kern="1200" dirty="0"/>
            <a:t> </a:t>
          </a:r>
          <a:r>
            <a:rPr lang="fr-FR" sz="900" kern="1200" dirty="0"/>
            <a:t>pour établir collectivement une réforme systémique de l’évaluation de la recherche</a:t>
          </a:r>
        </a:p>
      </dsp:txBody>
      <dsp:txXfrm>
        <a:off x="5077955" y="925031"/>
        <a:ext cx="1098270" cy="23436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6FB77-2F1A-4556-8472-53F61A8977A8}">
      <dsp:nvSpPr>
        <dsp:cNvPr id="0" name=""/>
        <dsp:cNvSpPr/>
      </dsp:nvSpPr>
      <dsp:spPr>
        <a:xfrm>
          <a:off x="735036" y="0"/>
          <a:ext cx="4938772" cy="308673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409BB9-C2EF-495B-9762-535B11B03AA0}">
      <dsp:nvSpPr>
        <dsp:cNvPr id="0" name=""/>
        <dsp:cNvSpPr/>
      </dsp:nvSpPr>
      <dsp:spPr>
        <a:xfrm>
          <a:off x="1221505" y="2295294"/>
          <a:ext cx="113591" cy="11359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38F002-3DE7-44F6-8F98-1C6488912737}">
      <dsp:nvSpPr>
        <dsp:cNvPr id="0" name=""/>
        <dsp:cNvSpPr/>
      </dsp:nvSpPr>
      <dsp:spPr>
        <a:xfrm>
          <a:off x="0" y="2352090"/>
          <a:ext cx="1950155" cy="734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190" tIns="0" rIns="0" bIns="0" numCol="1" spcCol="1270" anchor="t" anchorCtr="0">
          <a:noAutofit/>
        </a:bodyPr>
        <a:lstStyle/>
        <a:p>
          <a:pPr marL="0" lvl="0" indent="0" algn="l" defTabSz="400050">
            <a:lnSpc>
              <a:spcPct val="90000"/>
            </a:lnSpc>
            <a:spcBef>
              <a:spcPct val="0"/>
            </a:spcBef>
            <a:spcAft>
              <a:spcPct val="35000"/>
            </a:spcAft>
            <a:buNone/>
          </a:pPr>
          <a:endParaRPr lang="fr-FR" sz="900" b="1" kern="1200" dirty="0"/>
        </a:p>
        <a:p>
          <a:pPr marL="0" lvl="0" indent="0" algn="l" defTabSz="400050">
            <a:lnSpc>
              <a:spcPct val="90000"/>
            </a:lnSpc>
            <a:spcBef>
              <a:spcPct val="0"/>
            </a:spcBef>
            <a:spcAft>
              <a:spcPct val="35000"/>
            </a:spcAft>
            <a:buNone/>
          </a:pPr>
          <a:r>
            <a:rPr lang="fr-FR" sz="900" b="1" kern="1200" dirty="0"/>
            <a:t>2018-2021</a:t>
          </a:r>
          <a:r>
            <a:rPr lang="fr-FR" sz="900" kern="1200" dirty="0"/>
            <a:t> : </a:t>
          </a:r>
          <a:r>
            <a:rPr lang="fr-FR" sz="900" b="1" kern="1200" dirty="0"/>
            <a:t>1</a:t>
          </a:r>
          <a:r>
            <a:rPr lang="fr-FR" sz="900" b="1" kern="1200" baseline="30000" dirty="0"/>
            <a:t>er</a:t>
          </a:r>
          <a:r>
            <a:rPr lang="fr-FR" sz="900" b="1" kern="1200" dirty="0"/>
            <a:t> Plan National pour la Science ouverte </a:t>
          </a:r>
        </a:p>
        <a:p>
          <a:pPr marL="0" lvl="0" indent="0" algn="l" defTabSz="400050">
            <a:lnSpc>
              <a:spcPct val="90000"/>
            </a:lnSpc>
            <a:spcBef>
              <a:spcPct val="0"/>
            </a:spcBef>
            <a:spcAft>
              <a:spcPct val="35000"/>
            </a:spcAft>
            <a:buNone/>
          </a:pPr>
          <a:r>
            <a:rPr lang="fr-FR" sz="900" kern="1200" dirty="0"/>
            <a:t>et </a:t>
          </a:r>
        </a:p>
        <a:p>
          <a:pPr marL="0" lvl="0" indent="0" algn="l" defTabSz="400050">
            <a:lnSpc>
              <a:spcPct val="90000"/>
            </a:lnSpc>
            <a:spcBef>
              <a:spcPct val="0"/>
            </a:spcBef>
            <a:spcAft>
              <a:spcPct val="35000"/>
            </a:spcAft>
            <a:buNone/>
          </a:pPr>
          <a:r>
            <a:rPr lang="fr-FR" sz="900" b="1" kern="1200" dirty="0"/>
            <a:t>Plan S </a:t>
          </a:r>
          <a:r>
            <a:rPr lang="fr-FR" sz="900" kern="1200" dirty="0"/>
            <a:t>actant l’obligation les publications, financées par des fonds publics, soient en libre accès dans des revues ou des archives.</a:t>
          </a:r>
        </a:p>
      </dsp:txBody>
      <dsp:txXfrm>
        <a:off x="0" y="2352090"/>
        <a:ext cx="1950155" cy="734642"/>
      </dsp:txXfrm>
    </dsp:sp>
    <dsp:sp modelId="{7E3A2126-D245-4388-847F-7E8DB75CAEB5}">
      <dsp:nvSpPr>
        <dsp:cNvPr id="0" name=""/>
        <dsp:cNvSpPr/>
      </dsp:nvSpPr>
      <dsp:spPr>
        <a:xfrm>
          <a:off x="2024056" y="1577320"/>
          <a:ext cx="197550" cy="19755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F885F-C474-4F81-90A5-E95B1E6A5778}">
      <dsp:nvSpPr>
        <dsp:cNvPr id="0" name=""/>
        <dsp:cNvSpPr/>
      </dsp:nvSpPr>
      <dsp:spPr>
        <a:xfrm>
          <a:off x="2197651" y="1676096"/>
          <a:ext cx="2412538" cy="1410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678" tIns="0" rIns="0" bIns="0" numCol="1" spcCol="1270" anchor="t" anchorCtr="0">
          <a:noAutofit/>
        </a:bodyPr>
        <a:lstStyle/>
        <a:p>
          <a:pPr marL="0" lvl="0" indent="0" algn="l" defTabSz="400050">
            <a:lnSpc>
              <a:spcPct val="90000"/>
            </a:lnSpc>
            <a:spcBef>
              <a:spcPct val="0"/>
            </a:spcBef>
            <a:spcAft>
              <a:spcPct val="35000"/>
            </a:spcAft>
            <a:buNone/>
          </a:pPr>
          <a:endParaRPr lang="fr-FR" sz="900" b="1" kern="1200" dirty="0"/>
        </a:p>
        <a:p>
          <a:pPr marL="0" lvl="0" indent="0" algn="l" defTabSz="400050">
            <a:lnSpc>
              <a:spcPct val="90000"/>
            </a:lnSpc>
            <a:spcBef>
              <a:spcPct val="0"/>
            </a:spcBef>
            <a:spcAft>
              <a:spcPct val="35000"/>
            </a:spcAft>
            <a:buNone/>
          </a:pPr>
          <a:r>
            <a:rPr lang="fr-FR" sz="900" b="1" kern="1200" dirty="0"/>
            <a:t>2020 : Déclaration conjointe des agences de financements françaises sur leurs engagements en matière de SO </a:t>
          </a:r>
          <a:r>
            <a:rPr lang="fr-FR" sz="900" b="0" kern="1200" dirty="0"/>
            <a:t>(libre accès aux publications, données, Plan de Gestion des Données, évaluation de la recherche)</a:t>
          </a:r>
        </a:p>
      </dsp:txBody>
      <dsp:txXfrm>
        <a:off x="2197651" y="1676096"/>
        <a:ext cx="2412538" cy="1410636"/>
      </dsp:txXfrm>
    </dsp:sp>
    <dsp:sp modelId="{80707A68-6365-4216-B824-39872367ADB3}">
      <dsp:nvSpPr>
        <dsp:cNvPr id="0" name=""/>
        <dsp:cNvSpPr/>
      </dsp:nvSpPr>
      <dsp:spPr>
        <a:xfrm>
          <a:off x="3048851" y="1048254"/>
          <a:ext cx="261754" cy="261754"/>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74ADE3-44F5-4750-9037-DE059C977DF4}">
      <dsp:nvSpPr>
        <dsp:cNvPr id="0" name=""/>
        <dsp:cNvSpPr/>
      </dsp:nvSpPr>
      <dsp:spPr>
        <a:xfrm>
          <a:off x="2912955" y="558799"/>
          <a:ext cx="1037142" cy="19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99" tIns="0" rIns="0" bIns="0" numCol="1" spcCol="1270" anchor="t" anchorCtr="0">
          <a:noAutofit/>
        </a:bodyPr>
        <a:lstStyle/>
        <a:p>
          <a:pPr marL="0" lvl="0" indent="0" algn="l" defTabSz="400050">
            <a:lnSpc>
              <a:spcPct val="90000"/>
            </a:lnSpc>
            <a:spcBef>
              <a:spcPct val="0"/>
            </a:spcBef>
            <a:spcAft>
              <a:spcPct val="35000"/>
            </a:spcAft>
            <a:buNone/>
          </a:pPr>
          <a:r>
            <a:rPr lang="fr-FR" sz="900" b="1" kern="1200" dirty="0"/>
            <a:t>2021-2024</a:t>
          </a:r>
          <a:r>
            <a:rPr lang="fr-FR" sz="900" kern="1200" dirty="0"/>
            <a:t> : </a:t>
          </a:r>
          <a:r>
            <a:rPr lang="fr-FR" sz="900" b="1" kern="1200" dirty="0"/>
            <a:t>2</a:t>
          </a:r>
          <a:r>
            <a:rPr lang="fr-FR" sz="900" b="1" kern="1200" baseline="30000" dirty="0"/>
            <a:t>nd</a:t>
          </a:r>
          <a:r>
            <a:rPr lang="fr-FR" sz="900" b="1" kern="1200" dirty="0"/>
            <a:t> Plan National pour la Science ouverte</a:t>
          </a:r>
        </a:p>
      </dsp:txBody>
      <dsp:txXfrm>
        <a:off x="2912955" y="558799"/>
        <a:ext cx="1037142" cy="1907600"/>
      </dsp:txXfrm>
    </dsp:sp>
    <dsp:sp modelId="{0DDE469A-2BEE-4EBD-9638-1870BEEB6298}">
      <dsp:nvSpPr>
        <dsp:cNvPr id="0" name=""/>
        <dsp:cNvSpPr/>
      </dsp:nvSpPr>
      <dsp:spPr>
        <a:xfrm>
          <a:off x="4165014" y="698219"/>
          <a:ext cx="350652" cy="350652"/>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7C8CCF-C1FC-4847-B97F-EDA7E5CA8EA8}">
      <dsp:nvSpPr>
        <dsp:cNvPr id="0" name=""/>
        <dsp:cNvSpPr/>
      </dsp:nvSpPr>
      <dsp:spPr>
        <a:xfrm>
          <a:off x="4006026" y="873545"/>
          <a:ext cx="3156749" cy="2213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04" tIns="0" rIns="0" bIns="0" numCol="1" spcCol="1270" anchor="t" anchorCtr="0">
          <a:noAutofit/>
        </a:bodyPr>
        <a:lstStyle/>
        <a:p>
          <a:pPr marL="0" lvl="0" indent="0" algn="l" defTabSz="400050">
            <a:lnSpc>
              <a:spcPct val="90000"/>
            </a:lnSpc>
            <a:spcBef>
              <a:spcPct val="0"/>
            </a:spcBef>
            <a:spcAft>
              <a:spcPct val="35000"/>
            </a:spcAft>
            <a:buNone/>
          </a:pPr>
          <a:endParaRPr lang="fr-FR" sz="900" b="1" kern="1200" dirty="0"/>
        </a:p>
        <a:p>
          <a:pPr marL="0" lvl="0" indent="0" algn="l" defTabSz="400050">
            <a:lnSpc>
              <a:spcPct val="90000"/>
            </a:lnSpc>
            <a:spcBef>
              <a:spcPct val="0"/>
            </a:spcBef>
            <a:spcAft>
              <a:spcPct val="35000"/>
            </a:spcAft>
            <a:buNone/>
          </a:pPr>
          <a:endParaRPr lang="fr-FR" sz="900" b="1" kern="1200" dirty="0"/>
        </a:p>
        <a:p>
          <a:pPr marL="0" lvl="0" indent="0" algn="l" defTabSz="400050">
            <a:lnSpc>
              <a:spcPct val="90000"/>
            </a:lnSpc>
            <a:spcBef>
              <a:spcPct val="0"/>
            </a:spcBef>
            <a:spcAft>
              <a:spcPct val="35000"/>
            </a:spcAft>
            <a:buNone/>
          </a:pPr>
          <a:r>
            <a:rPr lang="fr-FR" sz="900" b="1" kern="1200" dirty="0"/>
            <a:t>2023 : Feuille de Route des agences de financements françaises </a:t>
          </a:r>
          <a:r>
            <a:rPr lang="fr-FR" sz="900" b="0" kern="1200" dirty="0"/>
            <a:t>(soutien des modèles de publication en  accès ouvert Diamant, modèle de PGD commun, Membre </a:t>
          </a:r>
          <a:r>
            <a:rPr lang="fr-FR" sz="900" b="0" kern="1200" dirty="0" err="1"/>
            <a:t>CoARA</a:t>
          </a:r>
          <a:r>
            <a:rPr lang="fr-FR" sz="900" b="0" kern="1200" dirty="0"/>
            <a:t>, identifiant ORCID)</a:t>
          </a:r>
        </a:p>
      </dsp:txBody>
      <dsp:txXfrm>
        <a:off x="4006026" y="873545"/>
        <a:ext cx="3156749" cy="2213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6FB77-2F1A-4556-8472-53F61A8977A8}">
      <dsp:nvSpPr>
        <dsp:cNvPr id="0" name=""/>
        <dsp:cNvSpPr/>
      </dsp:nvSpPr>
      <dsp:spPr>
        <a:xfrm>
          <a:off x="1005061" y="0"/>
          <a:ext cx="5229859" cy="3268662"/>
        </a:xfrm>
        <a:prstGeom prst="swooshArrow">
          <a:avLst>
            <a:gd name="adj1" fmla="val 25000"/>
            <a:gd name="adj2" fmla="val 25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7F733-1443-4ECC-8BE0-F46DACBB7382}">
      <dsp:nvSpPr>
        <dsp:cNvPr id="0" name=""/>
        <dsp:cNvSpPr/>
      </dsp:nvSpPr>
      <dsp:spPr>
        <a:xfrm>
          <a:off x="1520202" y="2430577"/>
          <a:ext cx="120286" cy="120286"/>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0B2932-4EFD-48F4-9227-6A4E2557903D}">
      <dsp:nvSpPr>
        <dsp:cNvPr id="0" name=""/>
        <dsp:cNvSpPr/>
      </dsp:nvSpPr>
      <dsp:spPr>
        <a:xfrm>
          <a:off x="1204058" y="2490720"/>
          <a:ext cx="1437686" cy="777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737" tIns="0" rIns="0" bIns="0" numCol="1" spcCol="1270" anchor="t" anchorCtr="0">
          <a:noAutofit/>
        </a:bodyPr>
        <a:lstStyle/>
        <a:p>
          <a:pPr marL="0" lvl="0" indent="0" algn="l" defTabSz="400050">
            <a:lnSpc>
              <a:spcPct val="90000"/>
            </a:lnSpc>
            <a:spcBef>
              <a:spcPct val="0"/>
            </a:spcBef>
            <a:spcAft>
              <a:spcPct val="35000"/>
            </a:spcAft>
            <a:buNone/>
          </a:pPr>
          <a:endParaRPr lang="fr-FR" sz="900" b="1" kern="1200" dirty="0"/>
        </a:p>
        <a:p>
          <a:pPr marL="0" lvl="0" indent="0" algn="l" defTabSz="400050">
            <a:lnSpc>
              <a:spcPct val="90000"/>
            </a:lnSpc>
            <a:spcBef>
              <a:spcPct val="0"/>
            </a:spcBef>
            <a:spcAft>
              <a:spcPct val="35000"/>
            </a:spcAft>
            <a:buNone/>
          </a:pPr>
          <a:r>
            <a:rPr lang="fr-FR" sz="900" b="1" kern="1200" dirty="0"/>
            <a:t>2001</a:t>
          </a:r>
          <a:r>
            <a:rPr lang="fr-FR" sz="900" kern="1200" dirty="0"/>
            <a:t> </a:t>
          </a:r>
          <a:r>
            <a:rPr lang="fr-FR" sz="900" b="1" kern="1200" dirty="0"/>
            <a:t>: </a:t>
          </a:r>
          <a:r>
            <a:rPr lang="fr-FR" sz="900" b="0" kern="1200" dirty="0"/>
            <a:t>création de l’</a:t>
          </a:r>
          <a:r>
            <a:rPr lang="fr-FR" sz="900" b="1" kern="1200" dirty="0"/>
            <a:t>Archive Ouverte multidisciplinaire Française – HAL </a:t>
          </a:r>
          <a:r>
            <a:rPr lang="fr-FR" sz="900" kern="1200" dirty="0"/>
            <a:t>par le CCSD (CNRS)</a:t>
          </a:r>
        </a:p>
      </dsp:txBody>
      <dsp:txXfrm>
        <a:off x="1204058" y="2490720"/>
        <a:ext cx="1437686" cy="777941"/>
      </dsp:txXfrm>
    </dsp:sp>
    <dsp:sp modelId="{4F3A3ACA-64C4-46BD-8D87-C8D5EDA6B3FC}">
      <dsp:nvSpPr>
        <dsp:cNvPr id="0" name=""/>
        <dsp:cNvSpPr/>
      </dsp:nvSpPr>
      <dsp:spPr>
        <a:xfrm>
          <a:off x="2171319" y="1804955"/>
          <a:ext cx="188274" cy="188274"/>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502E5-5C24-477D-87DC-F30B302E2055}">
      <dsp:nvSpPr>
        <dsp:cNvPr id="0" name=""/>
        <dsp:cNvSpPr/>
      </dsp:nvSpPr>
      <dsp:spPr>
        <a:xfrm>
          <a:off x="20981" y="600713"/>
          <a:ext cx="2091641" cy="1369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3" tIns="0" rIns="0" bIns="0" numCol="1" spcCol="1270" anchor="t" anchorCtr="0">
          <a:noAutofit/>
        </a:bodyPr>
        <a:lstStyle/>
        <a:p>
          <a:pPr marL="0" lvl="0" indent="0" algn="r" defTabSz="400050">
            <a:lnSpc>
              <a:spcPct val="90000"/>
            </a:lnSpc>
            <a:spcBef>
              <a:spcPct val="0"/>
            </a:spcBef>
            <a:spcAft>
              <a:spcPct val="35000"/>
            </a:spcAft>
            <a:buNone/>
          </a:pPr>
          <a:endParaRPr lang="fr-FR" sz="900" b="1" kern="1200" dirty="0"/>
        </a:p>
        <a:p>
          <a:pPr marL="0" lvl="0" indent="0" algn="r" defTabSz="400050">
            <a:lnSpc>
              <a:spcPct val="90000"/>
            </a:lnSpc>
            <a:spcBef>
              <a:spcPct val="0"/>
            </a:spcBef>
            <a:spcAft>
              <a:spcPct val="35000"/>
            </a:spcAft>
            <a:buNone/>
          </a:pPr>
          <a:endParaRPr lang="fr-FR" sz="900" b="1" kern="1200" dirty="0"/>
        </a:p>
        <a:p>
          <a:pPr marL="0" lvl="0" indent="0" algn="r" defTabSz="400050">
            <a:lnSpc>
              <a:spcPct val="90000"/>
            </a:lnSpc>
            <a:spcBef>
              <a:spcPct val="0"/>
            </a:spcBef>
            <a:spcAft>
              <a:spcPct val="35000"/>
            </a:spcAft>
            <a:buNone/>
          </a:pPr>
          <a:r>
            <a:rPr lang="fr-FR" sz="900" b="1" kern="1200" dirty="0"/>
            <a:t>2016 </a:t>
          </a:r>
          <a:r>
            <a:rPr lang="fr-FR" sz="900" kern="1200" dirty="0"/>
            <a:t>: </a:t>
          </a:r>
          <a:r>
            <a:rPr lang="fr-FR" sz="900" b="1" kern="1200" dirty="0"/>
            <a:t>Principes FAIR </a:t>
          </a:r>
          <a:r>
            <a:rPr lang="fr-FR" sz="900" kern="1200" dirty="0"/>
            <a:t>(Europe) et </a:t>
          </a:r>
          <a:r>
            <a:rPr lang="fr-FR" sz="900" b="1" kern="1200" dirty="0"/>
            <a:t>Loi pour la république Numérique </a:t>
          </a:r>
          <a:r>
            <a:rPr lang="fr-FR" sz="900" i="1" kern="1200" dirty="0"/>
            <a:t>(art. 30) </a:t>
          </a:r>
          <a:r>
            <a:rPr lang="fr-FR" sz="900" kern="1200" dirty="0"/>
            <a:t>sur le droit des auteurs de mettre à disposition gratuitement la version finale de leur manuscrit acceptée et la livre réutilisation des données produites sous condition de financement public (&gt; 50%)</a:t>
          </a:r>
        </a:p>
      </dsp:txBody>
      <dsp:txXfrm>
        <a:off x="20981" y="600713"/>
        <a:ext cx="2091641" cy="1369569"/>
      </dsp:txXfrm>
    </dsp:sp>
    <dsp:sp modelId="{C98A041E-654E-4043-8C66-9B35F2B9F842}">
      <dsp:nvSpPr>
        <dsp:cNvPr id="0" name=""/>
        <dsp:cNvSpPr/>
      </dsp:nvSpPr>
      <dsp:spPr>
        <a:xfrm>
          <a:off x="3008097" y="1306157"/>
          <a:ext cx="251033" cy="251033"/>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E929AC-DC0B-4141-A93C-B3FCADB41BA6}">
      <dsp:nvSpPr>
        <dsp:cNvPr id="0" name=""/>
        <dsp:cNvSpPr/>
      </dsp:nvSpPr>
      <dsp:spPr>
        <a:xfrm>
          <a:off x="2631339" y="1431673"/>
          <a:ext cx="1393435" cy="1836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017" tIns="0" rIns="0" bIns="0" numCol="1" spcCol="1270" anchor="t" anchorCtr="0">
          <a:noAutofit/>
        </a:bodyPr>
        <a:lstStyle/>
        <a:p>
          <a:pPr marL="0" lvl="0" indent="0" algn="l" defTabSz="400050">
            <a:lnSpc>
              <a:spcPct val="90000"/>
            </a:lnSpc>
            <a:spcBef>
              <a:spcPct val="0"/>
            </a:spcBef>
            <a:spcAft>
              <a:spcPct val="35000"/>
            </a:spcAft>
            <a:buNone/>
          </a:pPr>
          <a:endParaRPr lang="fr-FR" sz="900" b="1" kern="1200" dirty="0"/>
        </a:p>
        <a:p>
          <a:pPr marL="0" lvl="0" indent="0" algn="l" defTabSz="400050">
            <a:lnSpc>
              <a:spcPct val="90000"/>
            </a:lnSpc>
            <a:spcBef>
              <a:spcPct val="0"/>
            </a:spcBef>
            <a:spcAft>
              <a:spcPct val="35000"/>
            </a:spcAft>
            <a:buNone/>
          </a:pPr>
          <a:r>
            <a:rPr lang="fr-FR" sz="900" b="1" kern="1200" dirty="0"/>
            <a:t>2017</a:t>
          </a:r>
          <a:r>
            <a:rPr lang="fr-FR" sz="900" kern="1200" dirty="0"/>
            <a:t> : </a:t>
          </a:r>
          <a:r>
            <a:rPr lang="fr-FR" sz="900" b="1" kern="1200" dirty="0"/>
            <a:t>Appel de Jussieu </a:t>
          </a:r>
          <a:r>
            <a:rPr lang="fr-FR" sz="900" kern="1200" dirty="0"/>
            <a:t>pour promouvoir un accès ouvert aux publications scientifiques; encourager la </a:t>
          </a:r>
          <a:r>
            <a:rPr lang="fr-FR" sz="900" kern="1200" dirty="0" err="1"/>
            <a:t>bibliodiversité</a:t>
          </a:r>
          <a:r>
            <a:rPr lang="fr-FR" sz="900" kern="1200" dirty="0"/>
            <a:t> et l’innovation</a:t>
          </a:r>
        </a:p>
      </dsp:txBody>
      <dsp:txXfrm>
        <a:off x="2631339" y="1431673"/>
        <a:ext cx="1393435" cy="1836988"/>
      </dsp:txXfrm>
    </dsp:sp>
    <dsp:sp modelId="{B090E2B7-63D5-4703-9C1D-A8378C46E98B}">
      <dsp:nvSpPr>
        <dsp:cNvPr id="0" name=""/>
        <dsp:cNvSpPr/>
      </dsp:nvSpPr>
      <dsp:spPr>
        <a:xfrm>
          <a:off x="3980850" y="916532"/>
          <a:ext cx="324251" cy="324251"/>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840F54-9751-4959-A823-B06BB87A3258}">
      <dsp:nvSpPr>
        <dsp:cNvPr id="0" name=""/>
        <dsp:cNvSpPr/>
      </dsp:nvSpPr>
      <dsp:spPr>
        <a:xfrm>
          <a:off x="4016413" y="1078658"/>
          <a:ext cx="2878137" cy="2190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814" tIns="0" rIns="0" bIns="0" numCol="1" spcCol="1270" anchor="t" anchorCtr="0">
          <a:noAutofit/>
        </a:bodyPr>
        <a:lstStyle/>
        <a:p>
          <a:pPr marL="0" lvl="0" indent="0" algn="l" defTabSz="400050">
            <a:lnSpc>
              <a:spcPct val="90000"/>
            </a:lnSpc>
            <a:spcBef>
              <a:spcPct val="0"/>
            </a:spcBef>
            <a:spcAft>
              <a:spcPct val="35000"/>
            </a:spcAft>
            <a:buNone/>
          </a:pPr>
          <a:endParaRPr lang="fr-FR" sz="900" b="1" kern="1200" dirty="0"/>
        </a:p>
        <a:p>
          <a:pPr marL="0" lvl="0" indent="0" algn="l" defTabSz="400050">
            <a:lnSpc>
              <a:spcPct val="90000"/>
            </a:lnSpc>
            <a:spcBef>
              <a:spcPct val="0"/>
            </a:spcBef>
            <a:spcAft>
              <a:spcPct val="35000"/>
            </a:spcAft>
            <a:buNone/>
          </a:pPr>
          <a:endParaRPr lang="fr-FR" sz="900" b="1" kern="1200" dirty="0"/>
        </a:p>
        <a:p>
          <a:pPr marL="0" lvl="0" indent="0" algn="l" defTabSz="400050">
            <a:lnSpc>
              <a:spcPct val="90000"/>
            </a:lnSpc>
            <a:spcBef>
              <a:spcPct val="0"/>
            </a:spcBef>
            <a:spcAft>
              <a:spcPct val="35000"/>
            </a:spcAft>
            <a:buNone/>
          </a:pPr>
          <a:r>
            <a:rPr lang="fr-FR" sz="900" b="1" kern="1200" dirty="0"/>
            <a:t>Décret n°2021-1572 du 3 décembre 2021 </a:t>
          </a:r>
          <a:r>
            <a:rPr lang="fr-FR" sz="900" kern="1200" dirty="0"/>
            <a:t>: diffusion des </a:t>
          </a:r>
          <a:r>
            <a:rPr lang="fr-FR" sz="900" b="1" kern="1200" dirty="0"/>
            <a:t>publications</a:t>
          </a:r>
          <a:r>
            <a:rPr lang="fr-FR" sz="900" kern="1200" dirty="0"/>
            <a:t> en accès ouvert et la mise à dispositions des </a:t>
          </a:r>
          <a:r>
            <a:rPr lang="fr-FR" sz="900" b="1" kern="1200" dirty="0"/>
            <a:t>méthodes et protocoles, des données et des codes sources </a:t>
          </a:r>
          <a:r>
            <a:rPr lang="fr-FR" sz="900" kern="1200" dirty="0"/>
            <a:t>et mise en œuvre par leur personnel de </a:t>
          </a:r>
          <a:r>
            <a:rPr lang="fr-FR" sz="900" b="1" kern="1200" dirty="0"/>
            <a:t>plans de gestion de données</a:t>
          </a:r>
        </a:p>
      </dsp:txBody>
      <dsp:txXfrm>
        <a:off x="4016413" y="1078658"/>
        <a:ext cx="2878137" cy="2190003"/>
      </dsp:txXfrm>
    </dsp:sp>
    <dsp:sp modelId="{88A6651B-A7C1-46DD-A67E-B6D564920AA7}">
      <dsp:nvSpPr>
        <dsp:cNvPr id="0" name=""/>
        <dsp:cNvSpPr/>
      </dsp:nvSpPr>
      <dsp:spPr>
        <a:xfrm>
          <a:off x="4982368" y="656347"/>
          <a:ext cx="413158" cy="413158"/>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60F9E-4093-4D4B-B7A6-2D4C4E2BEE8E}">
      <dsp:nvSpPr>
        <dsp:cNvPr id="0" name=""/>
        <dsp:cNvSpPr/>
      </dsp:nvSpPr>
      <dsp:spPr>
        <a:xfrm>
          <a:off x="5261685" y="431458"/>
          <a:ext cx="2066359" cy="2405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924" tIns="0" rIns="0" bIns="0" numCol="1" spcCol="1270" anchor="t" anchorCtr="0">
          <a:noAutofit/>
        </a:bodyPr>
        <a:lstStyle/>
        <a:p>
          <a:pPr marL="0" lvl="0" indent="0" algn="l" defTabSz="400050">
            <a:lnSpc>
              <a:spcPct val="90000"/>
            </a:lnSpc>
            <a:spcBef>
              <a:spcPct val="0"/>
            </a:spcBef>
            <a:spcAft>
              <a:spcPct val="35000"/>
            </a:spcAft>
            <a:buNone/>
          </a:pPr>
          <a:r>
            <a:rPr lang="fr-FR" sz="900" b="1" kern="1200" dirty="0"/>
            <a:t>2022 : Création de la Plateforme Recherche Data Gouv</a:t>
          </a:r>
          <a:endParaRPr lang="fr-FR" sz="900" kern="1200" dirty="0"/>
        </a:p>
      </dsp:txBody>
      <dsp:txXfrm>
        <a:off x="5261685" y="431458"/>
        <a:ext cx="2066359" cy="24057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3C867-43CB-443D-84B3-EDFD819558C7}">
      <dsp:nvSpPr>
        <dsp:cNvPr id="0" name=""/>
        <dsp:cNvSpPr/>
      </dsp:nvSpPr>
      <dsp:spPr>
        <a:xfrm>
          <a:off x="851611" y="1837624"/>
          <a:ext cx="989990" cy="849790"/>
        </a:xfrm>
        <a:prstGeom prst="hexagon">
          <a:avLst>
            <a:gd name="adj" fmla="val 25000"/>
            <a:gd name="vf" fmla="val 11547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marL="0" lvl="0" indent="0" algn="ctr" defTabSz="311150">
            <a:lnSpc>
              <a:spcPct val="90000"/>
            </a:lnSpc>
            <a:spcBef>
              <a:spcPct val="0"/>
            </a:spcBef>
            <a:spcAft>
              <a:spcPct val="35000"/>
            </a:spcAft>
            <a:buNone/>
          </a:pPr>
          <a:r>
            <a:rPr lang="fr-FR" sz="700" kern="1200" dirty="0"/>
            <a:t>Les agences de Financement</a:t>
          </a:r>
        </a:p>
      </dsp:txBody>
      <dsp:txXfrm>
        <a:off x="1004926" y="1969227"/>
        <a:ext cx="683360" cy="586584"/>
      </dsp:txXfrm>
    </dsp:sp>
    <dsp:sp modelId="{9766E0A4-C4DF-4751-8351-E32549C2785A}">
      <dsp:nvSpPr>
        <dsp:cNvPr id="0" name=""/>
        <dsp:cNvSpPr/>
      </dsp:nvSpPr>
      <dsp:spPr>
        <a:xfrm>
          <a:off x="875385" y="2217700"/>
          <a:ext cx="115214" cy="9959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687F71-AB23-473B-A1A8-47F78F3EEB66}">
      <dsp:nvSpPr>
        <dsp:cNvPr id="0" name=""/>
        <dsp:cNvSpPr/>
      </dsp:nvSpPr>
      <dsp:spPr>
        <a:xfrm>
          <a:off x="0" y="1367910"/>
          <a:ext cx="989990" cy="849790"/>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671CE4-5322-437E-A3FE-F12613B5D2D1}">
      <dsp:nvSpPr>
        <dsp:cNvPr id="0" name=""/>
        <dsp:cNvSpPr/>
      </dsp:nvSpPr>
      <dsp:spPr>
        <a:xfrm>
          <a:off x="677875" y="2104930"/>
          <a:ext cx="115214" cy="9959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788557"/>
              <a:satOff val="-3351"/>
              <a:lumOff val="1333"/>
              <a:alphaOff val="0"/>
            </a:schemeClr>
          </a:solidFill>
          <a:prstDash val="solid"/>
        </a:ln>
        <a:effectLst/>
      </dsp:spPr>
      <dsp:style>
        <a:lnRef idx="2">
          <a:scrgbClr r="0" g="0" b="0"/>
        </a:lnRef>
        <a:fillRef idx="1">
          <a:scrgbClr r="0" g="0" b="0"/>
        </a:fillRef>
        <a:effectRef idx="0">
          <a:scrgbClr r="0" g="0" b="0"/>
        </a:effectRef>
        <a:fontRef idx="minor"/>
      </dsp:style>
    </dsp:sp>
    <dsp:sp modelId="{FF4235E1-894D-48C2-9C83-40210F945D81}">
      <dsp:nvSpPr>
        <dsp:cNvPr id="0" name=""/>
        <dsp:cNvSpPr/>
      </dsp:nvSpPr>
      <dsp:spPr>
        <a:xfrm>
          <a:off x="1703222" y="1365340"/>
          <a:ext cx="989990" cy="849790"/>
        </a:xfrm>
        <a:prstGeom prst="hexagon">
          <a:avLst>
            <a:gd name="adj" fmla="val 25000"/>
            <a:gd name="vf" fmla="val 115470"/>
          </a:avLst>
        </a:prstGeom>
        <a:solidFill>
          <a:schemeClr val="accent3">
            <a:hueOff val="-1689764"/>
            <a:satOff val="-7180"/>
            <a:lumOff val="2857"/>
            <a:alphaOff val="0"/>
          </a:schemeClr>
        </a:solidFill>
        <a:ln w="25400" cap="flat" cmpd="sng" algn="ctr">
          <a:solidFill>
            <a:schemeClr val="accent3">
              <a:hueOff val="-1689764"/>
              <a:satOff val="-7180"/>
              <a:lumOff val="285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marL="0" lvl="0" indent="0" algn="ctr" defTabSz="311150">
            <a:lnSpc>
              <a:spcPct val="90000"/>
            </a:lnSpc>
            <a:spcBef>
              <a:spcPct val="0"/>
            </a:spcBef>
            <a:spcAft>
              <a:spcPct val="35000"/>
            </a:spcAft>
            <a:buNone/>
          </a:pPr>
          <a:r>
            <a:rPr lang="fr-FR" sz="700" kern="1200" dirty="0"/>
            <a:t>Chercheurs, (post) doctorants, techniciens</a:t>
          </a:r>
        </a:p>
      </dsp:txBody>
      <dsp:txXfrm>
        <a:off x="1856537" y="1496943"/>
        <a:ext cx="683360" cy="586584"/>
      </dsp:txXfrm>
    </dsp:sp>
    <dsp:sp modelId="{AD71D719-1D7D-4042-ADCD-BC07FA843E57}">
      <dsp:nvSpPr>
        <dsp:cNvPr id="0" name=""/>
        <dsp:cNvSpPr/>
      </dsp:nvSpPr>
      <dsp:spPr>
        <a:xfrm>
          <a:off x="2384755" y="2100433"/>
          <a:ext cx="115214" cy="9959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577113"/>
              <a:satOff val="-6702"/>
              <a:lumOff val="2667"/>
              <a:alphaOff val="0"/>
            </a:schemeClr>
          </a:solidFill>
          <a:prstDash val="solid"/>
        </a:ln>
        <a:effectLst/>
      </dsp:spPr>
      <dsp:style>
        <a:lnRef idx="2">
          <a:scrgbClr r="0" g="0" b="0"/>
        </a:lnRef>
        <a:fillRef idx="1">
          <a:scrgbClr r="0" g="0" b="0"/>
        </a:fillRef>
        <a:effectRef idx="0">
          <a:scrgbClr r="0" g="0" b="0"/>
        </a:effectRef>
        <a:fontRef idx="minor"/>
      </dsp:style>
    </dsp:sp>
    <dsp:sp modelId="{706B3C4D-A02F-493D-B693-05654D9B330A}">
      <dsp:nvSpPr>
        <dsp:cNvPr id="0" name=""/>
        <dsp:cNvSpPr/>
      </dsp:nvSpPr>
      <dsp:spPr>
        <a:xfrm>
          <a:off x="1718416" y="2304023"/>
          <a:ext cx="989990" cy="849790"/>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3">
              <a:hueOff val="-1689764"/>
              <a:satOff val="-7180"/>
              <a:lumOff val="2857"/>
              <a:alphaOff val="0"/>
            </a:schemeClr>
          </a:solidFill>
          <a:prstDash val="solid"/>
        </a:ln>
        <a:effectLst/>
      </dsp:spPr>
      <dsp:style>
        <a:lnRef idx="2">
          <a:scrgbClr r="0" g="0" b="0"/>
        </a:lnRef>
        <a:fillRef idx="1">
          <a:scrgbClr r="0" g="0" b="0"/>
        </a:fillRef>
        <a:effectRef idx="0">
          <a:scrgbClr r="0" g="0" b="0"/>
        </a:effectRef>
        <a:fontRef idx="minor"/>
      </dsp:style>
    </dsp:sp>
    <dsp:sp modelId="{56D90EF0-7594-4A16-9117-8871CF47D5D0}">
      <dsp:nvSpPr>
        <dsp:cNvPr id="0" name=""/>
        <dsp:cNvSpPr/>
      </dsp:nvSpPr>
      <dsp:spPr>
        <a:xfrm>
          <a:off x="2579217" y="2214166"/>
          <a:ext cx="115214" cy="9959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2365670"/>
              <a:satOff val="-10052"/>
              <a:lumOff val="4000"/>
              <a:alphaOff val="0"/>
            </a:schemeClr>
          </a:solidFill>
          <a:prstDash val="solid"/>
        </a:ln>
        <a:effectLst/>
      </dsp:spPr>
      <dsp:style>
        <a:lnRef idx="2">
          <a:scrgbClr r="0" g="0" b="0"/>
        </a:lnRef>
        <a:fillRef idx="1">
          <a:scrgbClr r="0" g="0" b="0"/>
        </a:fillRef>
        <a:effectRef idx="0">
          <a:scrgbClr r="0" g="0" b="0"/>
        </a:effectRef>
        <a:fontRef idx="minor"/>
      </dsp:style>
    </dsp:sp>
    <dsp:sp modelId="{AE94F580-E95B-437F-A0E8-F04DA7D61B34}">
      <dsp:nvSpPr>
        <dsp:cNvPr id="0" name=""/>
        <dsp:cNvSpPr/>
      </dsp:nvSpPr>
      <dsp:spPr>
        <a:xfrm>
          <a:off x="851611" y="898196"/>
          <a:ext cx="989990" cy="849790"/>
        </a:xfrm>
        <a:prstGeom prst="hexagon">
          <a:avLst>
            <a:gd name="adj" fmla="val 25000"/>
            <a:gd name="vf" fmla="val 115470"/>
          </a:avLst>
        </a:prstGeom>
        <a:solidFill>
          <a:schemeClr val="accent3">
            <a:hueOff val="-3379529"/>
            <a:satOff val="-14361"/>
            <a:lumOff val="5714"/>
            <a:alphaOff val="0"/>
          </a:schemeClr>
        </a:solidFill>
        <a:ln w="25400" cap="flat" cmpd="sng" algn="ctr">
          <a:solidFill>
            <a:schemeClr val="accent3">
              <a:hueOff val="-3379529"/>
              <a:satOff val="-14361"/>
              <a:lumOff val="57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marL="0" lvl="0" indent="0" algn="ctr" defTabSz="311150">
            <a:lnSpc>
              <a:spcPct val="90000"/>
            </a:lnSpc>
            <a:spcBef>
              <a:spcPct val="0"/>
            </a:spcBef>
            <a:spcAft>
              <a:spcPct val="35000"/>
            </a:spcAft>
            <a:buNone/>
          </a:pPr>
          <a:r>
            <a:rPr lang="fr-FR" sz="700" kern="1200" dirty="0"/>
            <a:t>Les politiques nationales et des établissements ou organismes de recherche</a:t>
          </a:r>
        </a:p>
      </dsp:txBody>
      <dsp:txXfrm>
        <a:off x="1004926" y="1029799"/>
        <a:ext cx="683360" cy="586584"/>
      </dsp:txXfrm>
    </dsp:sp>
    <dsp:sp modelId="{83FB1E72-EFA9-45DE-A2A0-657958E2C688}">
      <dsp:nvSpPr>
        <dsp:cNvPr id="0" name=""/>
        <dsp:cNvSpPr/>
      </dsp:nvSpPr>
      <dsp:spPr>
        <a:xfrm>
          <a:off x="1525219" y="909762"/>
          <a:ext cx="115214" cy="9959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3154227"/>
              <a:satOff val="-13403"/>
              <a:lumOff val="5333"/>
              <a:alphaOff val="0"/>
            </a:schemeClr>
          </a:solidFill>
          <a:prstDash val="solid"/>
        </a:ln>
        <a:effectLst/>
      </dsp:spPr>
      <dsp:style>
        <a:lnRef idx="2">
          <a:scrgbClr r="0" g="0" b="0"/>
        </a:lnRef>
        <a:fillRef idx="1">
          <a:scrgbClr r="0" g="0" b="0"/>
        </a:fillRef>
        <a:effectRef idx="0">
          <a:scrgbClr r="0" g="0" b="0"/>
        </a:effectRef>
        <a:fontRef idx="minor"/>
      </dsp:style>
    </dsp:sp>
    <dsp:sp modelId="{4E6A5B45-FBBB-4D34-8F99-BACF7CEB98BC}">
      <dsp:nvSpPr>
        <dsp:cNvPr id="0" name=""/>
        <dsp:cNvSpPr/>
      </dsp:nvSpPr>
      <dsp:spPr>
        <a:xfrm>
          <a:off x="1703222" y="425591"/>
          <a:ext cx="989990" cy="849790"/>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3">
              <a:hueOff val="-3379529"/>
              <a:satOff val="-14361"/>
              <a:lumOff val="5714"/>
              <a:alphaOff val="0"/>
            </a:schemeClr>
          </a:solidFill>
          <a:prstDash val="solid"/>
        </a:ln>
        <a:effectLst/>
      </dsp:spPr>
      <dsp:style>
        <a:lnRef idx="2">
          <a:scrgbClr r="0" g="0" b="0"/>
        </a:lnRef>
        <a:fillRef idx="1">
          <a:scrgbClr r="0" g="0" b="0"/>
        </a:fillRef>
        <a:effectRef idx="0">
          <a:scrgbClr r="0" g="0" b="0"/>
        </a:effectRef>
        <a:fontRef idx="minor"/>
      </dsp:style>
    </dsp:sp>
    <dsp:sp modelId="{954E36F3-A922-4780-B700-329FDBF55350}">
      <dsp:nvSpPr>
        <dsp:cNvPr id="0" name=""/>
        <dsp:cNvSpPr/>
      </dsp:nvSpPr>
      <dsp:spPr>
        <a:xfrm>
          <a:off x="1731873" y="802133"/>
          <a:ext cx="115214" cy="9959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3942784"/>
              <a:satOff val="-16754"/>
              <a:lumOff val="6666"/>
              <a:alphaOff val="0"/>
            </a:schemeClr>
          </a:solidFill>
          <a:prstDash val="solid"/>
        </a:ln>
        <a:effectLst/>
      </dsp:spPr>
      <dsp:style>
        <a:lnRef idx="2">
          <a:scrgbClr r="0" g="0" b="0"/>
        </a:lnRef>
        <a:fillRef idx="1">
          <a:scrgbClr r="0" g="0" b="0"/>
        </a:fillRef>
        <a:effectRef idx="0">
          <a:scrgbClr r="0" g="0" b="0"/>
        </a:effectRef>
        <a:fontRef idx="minor"/>
      </dsp:style>
    </dsp:sp>
    <dsp:sp modelId="{2B1BAB88-21B4-4355-9C74-29AEE717EB3A}">
      <dsp:nvSpPr>
        <dsp:cNvPr id="0" name=""/>
        <dsp:cNvSpPr/>
      </dsp:nvSpPr>
      <dsp:spPr>
        <a:xfrm>
          <a:off x="2555443" y="896268"/>
          <a:ext cx="989990" cy="849790"/>
        </a:xfrm>
        <a:prstGeom prst="hexagon">
          <a:avLst>
            <a:gd name="adj" fmla="val 25000"/>
            <a:gd name="vf" fmla="val 115470"/>
          </a:avLst>
        </a:prstGeom>
        <a:solidFill>
          <a:schemeClr val="accent3">
            <a:hueOff val="-5069293"/>
            <a:satOff val="-21541"/>
            <a:lumOff val="8571"/>
            <a:alphaOff val="0"/>
          </a:schemeClr>
        </a:solidFill>
        <a:ln w="25400" cap="flat" cmpd="sng" algn="ctr">
          <a:solidFill>
            <a:schemeClr val="accent3">
              <a:hueOff val="-5069293"/>
              <a:satOff val="-21541"/>
              <a:lumOff val="857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700" kern="1200" dirty="0"/>
            <a:t>Professionnels IST</a:t>
          </a:r>
        </a:p>
        <a:p>
          <a:pPr marL="0" lvl="0" algn="ctr" defTabSz="444500">
            <a:lnSpc>
              <a:spcPct val="90000"/>
            </a:lnSpc>
            <a:spcBef>
              <a:spcPct val="0"/>
            </a:spcBef>
            <a:spcAft>
              <a:spcPct val="35000"/>
            </a:spcAft>
            <a:buNone/>
          </a:pPr>
          <a:endParaRPr lang="fr-FR" sz="700" kern="1200" dirty="0"/>
        </a:p>
      </dsp:txBody>
      <dsp:txXfrm>
        <a:off x="2708758" y="1027871"/>
        <a:ext cx="683360" cy="586584"/>
      </dsp:txXfrm>
    </dsp:sp>
    <dsp:sp modelId="{7E1A29AC-21B5-4AFF-BC6C-4552C1172B8A}">
      <dsp:nvSpPr>
        <dsp:cNvPr id="0" name=""/>
        <dsp:cNvSpPr/>
      </dsp:nvSpPr>
      <dsp:spPr>
        <a:xfrm>
          <a:off x="3411321" y="1272811"/>
          <a:ext cx="115214" cy="9959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4731340"/>
              <a:satOff val="-20105"/>
              <a:lumOff val="8000"/>
              <a:alphaOff val="0"/>
            </a:schemeClr>
          </a:solidFill>
          <a:prstDash val="solid"/>
        </a:ln>
        <a:effectLst/>
      </dsp:spPr>
      <dsp:style>
        <a:lnRef idx="2">
          <a:scrgbClr r="0" g="0" b="0"/>
        </a:lnRef>
        <a:fillRef idx="1">
          <a:scrgbClr r="0" g="0" b="0"/>
        </a:fillRef>
        <a:effectRef idx="0">
          <a:scrgbClr r="0" g="0" b="0"/>
        </a:effectRef>
        <a:fontRef idx="minor"/>
      </dsp:style>
    </dsp:sp>
    <dsp:sp modelId="{46B6DD7D-A310-49EB-92D3-6251AD0362A6}">
      <dsp:nvSpPr>
        <dsp:cNvPr id="0" name=""/>
        <dsp:cNvSpPr/>
      </dsp:nvSpPr>
      <dsp:spPr>
        <a:xfrm>
          <a:off x="3407054" y="1374014"/>
          <a:ext cx="989990" cy="849790"/>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3">
              <a:hueOff val="-5069293"/>
              <a:satOff val="-21541"/>
              <a:lumOff val="8571"/>
              <a:alphaOff val="0"/>
            </a:schemeClr>
          </a:solidFill>
          <a:prstDash val="solid"/>
        </a:ln>
        <a:effectLst/>
      </dsp:spPr>
      <dsp:style>
        <a:lnRef idx="2">
          <a:scrgbClr r="0" g="0" b="0"/>
        </a:lnRef>
        <a:fillRef idx="1">
          <a:scrgbClr r="0" g="0" b="0"/>
        </a:fillRef>
        <a:effectRef idx="0">
          <a:scrgbClr r="0" g="0" b="0"/>
        </a:effectRef>
        <a:fontRef idx="minor"/>
      </dsp:style>
    </dsp:sp>
    <dsp:sp modelId="{388858E8-8FF0-46E3-BE3B-D8871DDD8146}">
      <dsp:nvSpPr>
        <dsp:cNvPr id="0" name=""/>
        <dsp:cNvSpPr/>
      </dsp:nvSpPr>
      <dsp:spPr>
        <a:xfrm>
          <a:off x="3599688" y="1389436"/>
          <a:ext cx="115214" cy="9959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5519897"/>
              <a:satOff val="-23456"/>
              <a:lumOff val="9333"/>
              <a:alphaOff val="0"/>
            </a:schemeClr>
          </a:solidFill>
          <a:prstDash val="solid"/>
        </a:ln>
        <a:effectLst/>
      </dsp:spPr>
      <dsp:style>
        <a:lnRef idx="2">
          <a:scrgbClr r="0" g="0" b="0"/>
        </a:lnRef>
        <a:fillRef idx="1">
          <a:scrgbClr r="0" g="0" b="0"/>
        </a:fillRef>
        <a:effectRef idx="0">
          <a:scrgbClr r="0" g="0" b="0"/>
        </a:effectRef>
        <a:fontRef idx="minor"/>
      </dsp:style>
    </dsp:sp>
    <dsp:sp modelId="{259EB912-6266-4F5F-A277-2B7F5C9B983A}">
      <dsp:nvSpPr>
        <dsp:cNvPr id="0" name=""/>
        <dsp:cNvSpPr/>
      </dsp:nvSpPr>
      <dsp:spPr>
        <a:xfrm>
          <a:off x="3407054" y="434587"/>
          <a:ext cx="989990" cy="849790"/>
        </a:xfrm>
        <a:prstGeom prst="hexagon">
          <a:avLst>
            <a:gd name="adj" fmla="val 25000"/>
            <a:gd name="vf" fmla="val 115470"/>
          </a:avLst>
        </a:prstGeom>
        <a:solidFill>
          <a:schemeClr val="accent3">
            <a:hueOff val="-6759057"/>
            <a:satOff val="-28721"/>
            <a:lumOff val="11428"/>
            <a:alphaOff val="0"/>
          </a:schemeClr>
        </a:solidFill>
        <a:ln w="25400" cap="flat" cmpd="sng" algn="ctr">
          <a:solidFill>
            <a:schemeClr val="accent3">
              <a:hueOff val="-6759057"/>
              <a:satOff val="-28721"/>
              <a:lumOff val="114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marL="0" lvl="0" indent="0" algn="ctr" defTabSz="311150">
            <a:lnSpc>
              <a:spcPct val="90000"/>
            </a:lnSpc>
            <a:spcBef>
              <a:spcPct val="0"/>
            </a:spcBef>
            <a:spcAft>
              <a:spcPct val="35000"/>
            </a:spcAft>
            <a:buNone/>
          </a:pPr>
          <a:r>
            <a:rPr lang="fr-FR" sz="700" kern="1200" dirty="0"/>
            <a:t>Les éditeurs scientifiques</a:t>
          </a:r>
        </a:p>
      </dsp:txBody>
      <dsp:txXfrm>
        <a:off x="3560369" y="566190"/>
        <a:ext cx="683360" cy="586584"/>
      </dsp:txXfrm>
    </dsp:sp>
    <dsp:sp modelId="{555C68CB-F02D-4114-B7F9-036C767C5C89}">
      <dsp:nvSpPr>
        <dsp:cNvPr id="0" name=""/>
        <dsp:cNvSpPr/>
      </dsp:nvSpPr>
      <dsp:spPr>
        <a:xfrm>
          <a:off x="4262932" y="815627"/>
          <a:ext cx="115214" cy="9959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6308454"/>
              <a:satOff val="-26806"/>
              <a:lumOff val="10666"/>
              <a:alphaOff val="0"/>
            </a:schemeClr>
          </a:solidFill>
          <a:prstDash val="solid"/>
        </a:ln>
        <a:effectLst/>
      </dsp:spPr>
      <dsp:style>
        <a:lnRef idx="2">
          <a:scrgbClr r="0" g="0" b="0"/>
        </a:lnRef>
        <a:fillRef idx="1">
          <a:scrgbClr r="0" g="0" b="0"/>
        </a:fillRef>
        <a:effectRef idx="0">
          <a:scrgbClr r="0" g="0" b="0"/>
        </a:effectRef>
        <a:fontRef idx="minor"/>
      </dsp:style>
    </dsp:sp>
    <dsp:sp modelId="{6ADBDC8C-9412-4097-82EC-B0E54EB0CB1A}">
      <dsp:nvSpPr>
        <dsp:cNvPr id="0" name=""/>
        <dsp:cNvSpPr/>
      </dsp:nvSpPr>
      <dsp:spPr>
        <a:xfrm>
          <a:off x="4258665" y="908798"/>
          <a:ext cx="989990" cy="849790"/>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3">
              <a:hueOff val="-6759057"/>
              <a:satOff val="-28721"/>
              <a:lumOff val="11428"/>
              <a:alphaOff val="0"/>
            </a:schemeClr>
          </a:solidFill>
          <a:prstDash val="solid"/>
        </a:ln>
        <a:effectLst/>
      </dsp:spPr>
      <dsp:style>
        <a:lnRef idx="2">
          <a:scrgbClr r="0" g="0" b="0"/>
        </a:lnRef>
        <a:fillRef idx="1">
          <a:scrgbClr r="0" g="0" b="0"/>
        </a:fillRef>
        <a:effectRef idx="0">
          <a:scrgbClr r="0" g="0" b="0"/>
        </a:effectRef>
        <a:fontRef idx="minor"/>
      </dsp:style>
    </dsp:sp>
    <dsp:sp modelId="{656ADF49-3C6B-4CD7-BFFA-466FE74D04AB}">
      <dsp:nvSpPr>
        <dsp:cNvPr id="0" name=""/>
        <dsp:cNvSpPr/>
      </dsp:nvSpPr>
      <dsp:spPr>
        <a:xfrm>
          <a:off x="4456176" y="927754"/>
          <a:ext cx="115214" cy="9959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7097010"/>
              <a:satOff val="-30157"/>
              <a:lumOff val="11999"/>
              <a:alphaOff val="0"/>
            </a:schemeClr>
          </a:solidFill>
          <a:prstDash val="solid"/>
        </a:ln>
        <a:effectLst/>
      </dsp:spPr>
      <dsp:style>
        <a:lnRef idx="2">
          <a:scrgbClr r="0" g="0" b="0"/>
        </a:lnRef>
        <a:fillRef idx="1">
          <a:scrgbClr r="0" g="0" b="0"/>
        </a:fillRef>
        <a:effectRef idx="0">
          <a:scrgbClr r="0" g="0" b="0"/>
        </a:effectRef>
        <a:fontRef idx="minor"/>
      </dsp:style>
    </dsp:sp>
    <dsp:sp modelId="{F98C1FE0-BA54-4EBF-889C-40E08288816E}">
      <dsp:nvSpPr>
        <dsp:cNvPr id="0" name=""/>
        <dsp:cNvSpPr/>
      </dsp:nvSpPr>
      <dsp:spPr>
        <a:xfrm>
          <a:off x="2549140" y="1793863"/>
          <a:ext cx="989990" cy="849790"/>
        </a:xfrm>
        <a:prstGeom prst="hexagon">
          <a:avLst>
            <a:gd name="adj" fmla="val 25000"/>
            <a:gd name="vf" fmla="val 115470"/>
          </a:avLst>
        </a:prstGeom>
        <a:solidFill>
          <a:schemeClr val="accent3">
            <a:hueOff val="-8448821"/>
            <a:satOff val="-35901"/>
            <a:lumOff val="14285"/>
            <a:alphaOff val="0"/>
          </a:schemeClr>
        </a:solidFill>
        <a:ln w="25400" cap="flat" cmpd="sng" algn="ctr">
          <a:solidFill>
            <a:schemeClr val="accent3">
              <a:hueOff val="-8448821"/>
              <a:satOff val="-35901"/>
              <a:lumOff val="142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marL="0" lvl="0" indent="0" algn="ctr" defTabSz="311150">
            <a:lnSpc>
              <a:spcPct val="90000"/>
            </a:lnSpc>
            <a:spcBef>
              <a:spcPct val="0"/>
            </a:spcBef>
            <a:spcAft>
              <a:spcPct val="35000"/>
            </a:spcAft>
            <a:buNone/>
          </a:pPr>
          <a:r>
            <a:rPr lang="fr-FR" sz="700" kern="1200" dirty="0"/>
            <a:t>La société civile</a:t>
          </a:r>
        </a:p>
      </dsp:txBody>
      <dsp:txXfrm>
        <a:off x="2702455" y="1925466"/>
        <a:ext cx="683360" cy="586584"/>
      </dsp:txXfrm>
    </dsp:sp>
    <dsp:sp modelId="{427E9C31-90DF-4875-8695-E60E67FE98C4}">
      <dsp:nvSpPr>
        <dsp:cNvPr id="0" name=""/>
        <dsp:cNvSpPr/>
      </dsp:nvSpPr>
      <dsp:spPr>
        <a:xfrm>
          <a:off x="3209120" y="2530084"/>
          <a:ext cx="115214" cy="9959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7885567"/>
              <a:satOff val="-33508"/>
              <a:lumOff val="13333"/>
              <a:alphaOff val="0"/>
            </a:schemeClr>
          </a:solidFill>
          <a:prstDash val="solid"/>
        </a:ln>
        <a:effectLst/>
      </dsp:spPr>
      <dsp:style>
        <a:lnRef idx="2">
          <a:scrgbClr r="0" g="0" b="0"/>
        </a:lnRef>
        <a:fillRef idx="1">
          <a:scrgbClr r="0" g="0" b="0"/>
        </a:fillRef>
        <a:effectRef idx="0">
          <a:scrgbClr r="0" g="0" b="0"/>
        </a:effectRef>
        <a:fontRef idx="minor"/>
      </dsp:style>
    </dsp:sp>
    <dsp:sp modelId="{E1DBAE95-F20A-4897-8587-BAEFA5CC0014}">
      <dsp:nvSpPr>
        <dsp:cNvPr id="0" name=""/>
        <dsp:cNvSpPr/>
      </dsp:nvSpPr>
      <dsp:spPr>
        <a:xfrm>
          <a:off x="3407054" y="2312157"/>
          <a:ext cx="989990" cy="849790"/>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3">
              <a:hueOff val="-8448821"/>
              <a:satOff val="-35901"/>
              <a:lumOff val="14285"/>
              <a:alphaOff val="0"/>
            </a:schemeClr>
          </a:solidFill>
          <a:prstDash val="solid"/>
        </a:ln>
        <a:effectLst/>
      </dsp:spPr>
      <dsp:style>
        <a:lnRef idx="2">
          <a:scrgbClr r="0" g="0" b="0"/>
        </a:lnRef>
        <a:fillRef idx="1">
          <a:scrgbClr r="0" g="0" b="0"/>
        </a:fillRef>
        <a:effectRef idx="0">
          <a:scrgbClr r="0" g="0" b="0"/>
        </a:effectRef>
        <a:fontRef idx="minor"/>
      </dsp:style>
    </dsp:sp>
    <dsp:sp modelId="{45E79917-5F29-4518-B00B-D783C279125C}">
      <dsp:nvSpPr>
        <dsp:cNvPr id="0" name=""/>
        <dsp:cNvSpPr/>
      </dsp:nvSpPr>
      <dsp:spPr>
        <a:xfrm>
          <a:off x="4271467" y="2685165"/>
          <a:ext cx="115214" cy="9959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8674124"/>
              <a:satOff val="-36859"/>
              <a:lumOff val="14666"/>
              <a:alphaOff val="0"/>
            </a:schemeClr>
          </a:solidFill>
          <a:prstDash val="solid"/>
        </a:ln>
        <a:effectLst/>
      </dsp:spPr>
      <dsp:style>
        <a:lnRef idx="2">
          <a:scrgbClr r="0" g="0" b="0"/>
        </a:lnRef>
        <a:fillRef idx="1">
          <a:scrgbClr r="0" g="0" b="0"/>
        </a:fillRef>
        <a:effectRef idx="0">
          <a:scrgbClr r="0" g="0" b="0"/>
        </a:effectRef>
        <a:fontRef idx="minor"/>
      </dsp:style>
    </dsp:sp>
    <dsp:sp modelId="{CA1669E9-6450-4AB2-B40D-6899B7617767}">
      <dsp:nvSpPr>
        <dsp:cNvPr id="0" name=""/>
        <dsp:cNvSpPr/>
      </dsp:nvSpPr>
      <dsp:spPr>
        <a:xfrm>
          <a:off x="1702612" y="2307017"/>
          <a:ext cx="989990" cy="849790"/>
        </a:xfrm>
        <a:prstGeom prst="hexagon">
          <a:avLst>
            <a:gd name="adj" fmla="val 25000"/>
            <a:gd name="vf" fmla="val 115470"/>
          </a:avLst>
        </a:prstGeom>
        <a:solidFill>
          <a:schemeClr val="accent3">
            <a:hueOff val="-10138586"/>
            <a:satOff val="-43082"/>
            <a:lumOff val="17142"/>
            <a:alphaOff val="0"/>
          </a:schemeClr>
        </a:solidFill>
        <a:ln w="25400" cap="flat" cmpd="sng" algn="ctr">
          <a:solidFill>
            <a:schemeClr val="accent3">
              <a:hueOff val="-10138586"/>
              <a:satOff val="-43082"/>
              <a:lumOff val="1714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marL="0" lvl="0" indent="0" algn="ctr" defTabSz="311150">
            <a:lnSpc>
              <a:spcPct val="90000"/>
            </a:lnSpc>
            <a:spcBef>
              <a:spcPct val="0"/>
            </a:spcBef>
            <a:spcAft>
              <a:spcPct val="35000"/>
            </a:spcAft>
            <a:buNone/>
          </a:pPr>
          <a:r>
            <a:rPr lang="fr-FR" sz="700" kern="1200" dirty="0"/>
            <a:t>Les acteurs du privé</a:t>
          </a:r>
        </a:p>
      </dsp:txBody>
      <dsp:txXfrm>
        <a:off x="1855927" y="2438620"/>
        <a:ext cx="683360" cy="586584"/>
      </dsp:txXfrm>
    </dsp:sp>
    <dsp:sp modelId="{4F1FEF75-EB9E-4750-A1A8-BD226CD2E45D}">
      <dsp:nvSpPr>
        <dsp:cNvPr id="0" name=""/>
        <dsp:cNvSpPr/>
      </dsp:nvSpPr>
      <dsp:spPr>
        <a:xfrm>
          <a:off x="1731264" y="2683559"/>
          <a:ext cx="115214" cy="9959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9462680"/>
              <a:satOff val="-40210"/>
              <a:lumOff val="15999"/>
              <a:alphaOff val="0"/>
            </a:schemeClr>
          </a:solidFill>
          <a:prstDash val="solid"/>
        </a:ln>
        <a:effectLst/>
      </dsp:spPr>
      <dsp:style>
        <a:lnRef idx="2">
          <a:scrgbClr r="0" g="0" b="0"/>
        </a:lnRef>
        <a:fillRef idx="1">
          <a:scrgbClr r="0" g="0" b="0"/>
        </a:fillRef>
        <a:effectRef idx="0">
          <a:scrgbClr r="0" g="0" b="0"/>
        </a:effectRef>
        <a:fontRef idx="minor"/>
      </dsp:style>
    </dsp:sp>
    <dsp:sp modelId="{C863116F-E187-4D44-BCE8-5407C406FED6}">
      <dsp:nvSpPr>
        <dsp:cNvPr id="0" name=""/>
        <dsp:cNvSpPr/>
      </dsp:nvSpPr>
      <dsp:spPr>
        <a:xfrm>
          <a:off x="851001" y="2779301"/>
          <a:ext cx="989990" cy="849790"/>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3">
              <a:hueOff val="-10138586"/>
              <a:satOff val="-43082"/>
              <a:lumOff val="17142"/>
              <a:alphaOff val="0"/>
            </a:schemeClr>
          </a:solidFill>
          <a:prstDash val="solid"/>
        </a:ln>
        <a:effectLst/>
      </dsp:spPr>
      <dsp:style>
        <a:lnRef idx="2">
          <a:scrgbClr r="0" g="0" b="0"/>
        </a:lnRef>
        <a:fillRef idx="1">
          <a:scrgbClr r="0" g="0" b="0"/>
        </a:fillRef>
        <a:effectRef idx="0">
          <a:scrgbClr r="0" g="0" b="0"/>
        </a:effectRef>
        <a:fontRef idx="minor"/>
      </dsp:style>
    </dsp:sp>
    <dsp:sp modelId="{729AF125-3F40-48D4-8B5E-3FA4CDF5FAE6}">
      <dsp:nvSpPr>
        <dsp:cNvPr id="0" name=""/>
        <dsp:cNvSpPr/>
      </dsp:nvSpPr>
      <dsp:spPr>
        <a:xfrm>
          <a:off x="1524609" y="2791188"/>
          <a:ext cx="115214" cy="9959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0251237"/>
              <a:satOff val="-43560"/>
              <a:lumOff val="17332"/>
              <a:alphaOff val="0"/>
            </a:schemeClr>
          </a:solidFill>
          <a:prstDash val="solid"/>
        </a:ln>
        <a:effectLst/>
      </dsp:spPr>
      <dsp:style>
        <a:lnRef idx="2">
          <a:scrgbClr r="0" g="0" b="0"/>
        </a:lnRef>
        <a:fillRef idx="1">
          <a:scrgbClr r="0" g="0" b="0"/>
        </a:fillRef>
        <a:effectRef idx="0">
          <a:scrgbClr r="0" g="0" b="0"/>
        </a:effectRef>
        <a:fontRef idx="minor"/>
      </dsp:style>
    </dsp:sp>
    <dsp:sp modelId="{B9281E59-3278-417D-A8CC-13C0F575A160}">
      <dsp:nvSpPr>
        <dsp:cNvPr id="0" name=""/>
        <dsp:cNvSpPr/>
      </dsp:nvSpPr>
      <dsp:spPr>
        <a:xfrm>
          <a:off x="3408275" y="1359844"/>
          <a:ext cx="989990" cy="849790"/>
        </a:xfrm>
        <a:prstGeom prst="hexagon">
          <a:avLst>
            <a:gd name="adj" fmla="val 25000"/>
            <a:gd name="vf" fmla="val 115470"/>
          </a:avLst>
        </a:prstGeom>
        <a:solidFill>
          <a:schemeClr val="accent3">
            <a:hueOff val="-11828350"/>
            <a:satOff val="-50262"/>
            <a:lumOff val="19999"/>
            <a:alphaOff val="0"/>
          </a:schemeClr>
        </a:solidFill>
        <a:ln w="25400" cap="flat" cmpd="sng" algn="ctr">
          <a:solidFill>
            <a:schemeClr val="accent3">
              <a:hueOff val="-11828350"/>
              <a:satOff val="-50262"/>
              <a:lumOff val="1999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890" rIns="0" bIns="8890" numCol="1" spcCol="1270" anchor="ctr" anchorCtr="0">
          <a:noAutofit/>
        </a:bodyPr>
        <a:lstStyle/>
        <a:p>
          <a:pPr marL="0" lvl="0" indent="0" algn="ctr" defTabSz="311150">
            <a:lnSpc>
              <a:spcPct val="90000"/>
            </a:lnSpc>
            <a:spcBef>
              <a:spcPct val="0"/>
            </a:spcBef>
            <a:spcAft>
              <a:spcPct val="35000"/>
            </a:spcAft>
            <a:buNone/>
          </a:pPr>
          <a:r>
            <a:rPr lang="fr-FR" sz="700" kern="1200" dirty="0"/>
            <a:t>Informaticiens, Juristes</a:t>
          </a:r>
        </a:p>
      </dsp:txBody>
      <dsp:txXfrm>
        <a:off x="3561590" y="1491447"/>
        <a:ext cx="683360" cy="586584"/>
      </dsp:txXfrm>
    </dsp:sp>
    <dsp:sp modelId="{F18EB021-3448-4914-BADC-61499BC51116}">
      <dsp:nvSpPr>
        <dsp:cNvPr id="0" name=""/>
        <dsp:cNvSpPr/>
      </dsp:nvSpPr>
      <dsp:spPr>
        <a:xfrm>
          <a:off x="3427780" y="1741611"/>
          <a:ext cx="115214" cy="9959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1039793"/>
              <a:satOff val="-46911"/>
              <a:lumOff val="18666"/>
              <a:alphaOff val="0"/>
            </a:schemeClr>
          </a:solidFill>
          <a:prstDash val="solid"/>
        </a:ln>
        <a:effectLst/>
      </dsp:spPr>
      <dsp:style>
        <a:lnRef idx="2">
          <a:scrgbClr r="0" g="0" b="0"/>
        </a:lnRef>
        <a:fillRef idx="1">
          <a:scrgbClr r="0" g="0" b="0"/>
        </a:fillRef>
        <a:effectRef idx="0">
          <a:scrgbClr r="0" g="0" b="0"/>
        </a:effectRef>
        <a:fontRef idx="minor"/>
      </dsp:style>
    </dsp:sp>
    <dsp:sp modelId="{BA021595-CCD9-455C-A496-B619C5CBD465}">
      <dsp:nvSpPr>
        <dsp:cNvPr id="0" name=""/>
        <dsp:cNvSpPr/>
      </dsp:nvSpPr>
      <dsp:spPr>
        <a:xfrm>
          <a:off x="2553000" y="2731470"/>
          <a:ext cx="989990" cy="849790"/>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3">
              <a:hueOff val="-11828350"/>
              <a:satOff val="-50262"/>
              <a:lumOff val="19999"/>
              <a:alphaOff val="0"/>
            </a:schemeClr>
          </a:solidFill>
          <a:prstDash val="solid"/>
        </a:ln>
        <a:effectLst/>
      </dsp:spPr>
      <dsp:style>
        <a:lnRef idx="2">
          <a:scrgbClr r="0" g="0" b="0"/>
        </a:lnRef>
        <a:fillRef idx="1">
          <a:scrgbClr r="0" g="0" b="0"/>
        </a:fillRef>
        <a:effectRef idx="0">
          <a:scrgbClr r="0" g="0" b="0"/>
        </a:effectRef>
        <a:fontRef idx="minor"/>
      </dsp:style>
    </dsp:sp>
    <dsp:sp modelId="{92C4DC4E-FA13-45E1-BAF4-A8FBAE558CD3}">
      <dsp:nvSpPr>
        <dsp:cNvPr id="0" name=""/>
        <dsp:cNvSpPr/>
      </dsp:nvSpPr>
      <dsp:spPr>
        <a:xfrm>
          <a:off x="5118811" y="3161626"/>
          <a:ext cx="115214" cy="99597"/>
        </a:xfrm>
        <a:prstGeom prst="hexagon">
          <a:avLst>
            <a:gd name="adj" fmla="val 25000"/>
            <a:gd name="vf" fmla="val 115470"/>
          </a:avLst>
        </a:prstGeom>
        <a:solidFill>
          <a:schemeClr val="lt1">
            <a:hueOff val="0"/>
            <a:satOff val="0"/>
            <a:lumOff val="0"/>
            <a:alphaOff val="0"/>
          </a:schemeClr>
        </a:solidFill>
        <a:ln w="25400" cap="flat" cmpd="sng" algn="ctr">
          <a:solidFill>
            <a:schemeClr val="accent3">
              <a:hueOff val="-11828350"/>
              <a:satOff val="-50262"/>
              <a:lumOff val="19999"/>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C5C61-1AD6-490A-AE65-6DF1CA1966F2}">
      <dsp:nvSpPr>
        <dsp:cNvPr id="0" name=""/>
        <dsp:cNvSpPr/>
      </dsp:nvSpPr>
      <dsp:spPr>
        <a:xfrm>
          <a:off x="8835" y="393429"/>
          <a:ext cx="2086045" cy="23050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r-FR" sz="1000" b="1" kern="1200" dirty="0">
              <a:latin typeface="+mj-lt"/>
            </a:rPr>
            <a:t>Les publications</a:t>
          </a:r>
        </a:p>
      </dsp:txBody>
      <dsp:txXfrm>
        <a:off x="8835" y="393429"/>
        <a:ext cx="2086045" cy="230506"/>
      </dsp:txXfrm>
    </dsp:sp>
    <dsp:sp modelId="{58ABB16A-8D75-4E56-A2BF-A301D5CDCE52}">
      <dsp:nvSpPr>
        <dsp:cNvPr id="0" name=""/>
        <dsp:cNvSpPr/>
      </dsp:nvSpPr>
      <dsp:spPr>
        <a:xfrm>
          <a:off x="8835" y="623935"/>
          <a:ext cx="2086045" cy="225089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rtl="0">
            <a:lnSpc>
              <a:spcPct val="90000"/>
            </a:lnSpc>
            <a:spcBef>
              <a:spcPct val="0"/>
            </a:spcBef>
            <a:spcAft>
              <a:spcPct val="15000"/>
            </a:spcAft>
            <a:buChar char="•"/>
          </a:pPr>
          <a:r>
            <a:rPr lang="fr-FR" sz="1000" kern="1200" dirty="0">
              <a:latin typeface="+mj-lt"/>
            </a:rPr>
            <a:t> </a:t>
          </a:r>
          <a:r>
            <a:rPr lang="en-US" sz="1000" i="0" kern="1200" dirty="0" err="1">
              <a:latin typeface="+mj-lt"/>
              <a:cs typeface="Cavolini"/>
            </a:rPr>
            <a:t>Déposer</a:t>
          </a:r>
          <a:r>
            <a:rPr lang="en-US" sz="1000" i="0" kern="1200" dirty="0">
              <a:latin typeface="+mj-lt"/>
              <a:cs typeface="Cavolini"/>
            </a:rPr>
            <a:t> </a:t>
          </a:r>
          <a:r>
            <a:rPr lang="en-US" sz="1000" i="0" kern="1200" dirty="0" err="1">
              <a:latin typeface="+mj-lt"/>
              <a:cs typeface="Cavolini"/>
            </a:rPr>
            <a:t>leurs</a:t>
          </a:r>
          <a:r>
            <a:rPr lang="en-US" sz="1000" i="0" kern="1200" dirty="0">
              <a:latin typeface="+mj-lt"/>
              <a:cs typeface="Cavolini"/>
            </a:rPr>
            <a:t> articles dans </a:t>
          </a:r>
          <a:r>
            <a:rPr lang="en-US" sz="1000" i="0" kern="1200" dirty="0" err="1">
              <a:latin typeface="+mj-lt"/>
              <a:cs typeface="Cavolini"/>
            </a:rPr>
            <a:t>une</a:t>
          </a:r>
          <a:r>
            <a:rPr lang="en-US" sz="1000" i="0" kern="1200" dirty="0">
              <a:latin typeface="+mj-lt"/>
              <a:cs typeface="Cavolini"/>
            </a:rPr>
            <a:t> archive ouverte </a:t>
          </a:r>
          <a:r>
            <a:rPr lang="en-US" sz="1000" i="0" kern="1200" dirty="0" err="1">
              <a:latin typeface="+mj-lt"/>
              <a:cs typeface="Cavolini"/>
            </a:rPr>
            <a:t>comme</a:t>
          </a:r>
          <a:r>
            <a:rPr lang="en-US" sz="1000" i="0" kern="1200" dirty="0">
              <a:latin typeface="+mj-lt"/>
              <a:cs typeface="Cavolini"/>
            </a:rPr>
            <a:t> HAL</a:t>
          </a:r>
          <a:endParaRPr lang="fr-FR" sz="1000" kern="1200" dirty="0">
            <a:latin typeface="+mj-lt"/>
          </a:endParaRPr>
        </a:p>
        <a:p>
          <a:pPr marL="57150" lvl="1" indent="-57150" algn="l" defTabSz="444500">
            <a:lnSpc>
              <a:spcPct val="90000"/>
            </a:lnSpc>
            <a:spcBef>
              <a:spcPct val="0"/>
            </a:spcBef>
            <a:spcAft>
              <a:spcPct val="15000"/>
            </a:spcAft>
            <a:buChar char="•"/>
          </a:pPr>
          <a:endParaRPr lang="fr-FR" sz="1000" kern="1200">
            <a:latin typeface="+mj-lt"/>
          </a:endParaRPr>
        </a:p>
        <a:p>
          <a:pPr marL="57150" lvl="1" indent="-57150" algn="l" defTabSz="444500" rtl="0">
            <a:lnSpc>
              <a:spcPct val="90000"/>
            </a:lnSpc>
            <a:spcBef>
              <a:spcPct val="0"/>
            </a:spcBef>
            <a:spcAft>
              <a:spcPct val="15000"/>
            </a:spcAft>
            <a:buChar char="•"/>
          </a:pPr>
          <a:r>
            <a:rPr lang="fr-FR" sz="1000" kern="1200" dirty="0">
              <a:latin typeface="+mj-lt"/>
            </a:rPr>
            <a:t> Choisir des revues ou des éditeurs qui publient en accès ouvert sans frais</a:t>
          </a:r>
        </a:p>
        <a:p>
          <a:pPr marL="57150" lvl="1" indent="-57150" algn="l" defTabSz="444500">
            <a:lnSpc>
              <a:spcPct val="90000"/>
            </a:lnSpc>
            <a:spcBef>
              <a:spcPct val="0"/>
            </a:spcBef>
            <a:spcAft>
              <a:spcPct val="15000"/>
            </a:spcAft>
            <a:buChar char="•"/>
          </a:pPr>
          <a:endParaRPr lang="fr-FR" sz="1000" kern="1200">
            <a:latin typeface="+mj-lt"/>
          </a:endParaRPr>
        </a:p>
        <a:p>
          <a:pPr marL="57150" lvl="1" indent="-57150" algn="l" defTabSz="444500" rtl="0">
            <a:lnSpc>
              <a:spcPct val="90000"/>
            </a:lnSpc>
            <a:spcBef>
              <a:spcPct val="0"/>
            </a:spcBef>
            <a:spcAft>
              <a:spcPct val="15000"/>
            </a:spcAft>
            <a:buChar char="•"/>
          </a:pPr>
          <a:r>
            <a:rPr lang="fr-FR" sz="1000" i="0" kern="1200" dirty="0">
              <a:latin typeface="+mj-lt"/>
            </a:rPr>
            <a:t> Déposer son </a:t>
          </a:r>
          <a:r>
            <a:rPr lang="fr-FR" sz="1000" i="0" kern="1200" dirty="0" err="1">
              <a:latin typeface="+mj-lt"/>
            </a:rPr>
            <a:t>preprint</a:t>
          </a:r>
          <a:r>
            <a:rPr lang="fr-FR" sz="1000" i="0" kern="1200" dirty="0">
              <a:latin typeface="+mj-lt"/>
            </a:rPr>
            <a:t> dans des plateformes de </a:t>
          </a:r>
          <a:r>
            <a:rPr lang="fr-FR" sz="1000" i="0" kern="1200" dirty="0" err="1">
              <a:latin typeface="+mj-lt"/>
            </a:rPr>
            <a:t>preprint</a:t>
          </a:r>
          <a:r>
            <a:rPr lang="fr-FR" sz="1000" i="0" kern="1200" dirty="0">
              <a:latin typeface="+mj-lt"/>
            </a:rPr>
            <a:t> ou </a:t>
          </a:r>
          <a:r>
            <a:rPr lang="fr-FR" sz="1000" i="0" kern="1200" dirty="0" err="1">
              <a:latin typeface="+mj-lt"/>
            </a:rPr>
            <a:t>reviewing</a:t>
          </a:r>
          <a:endParaRPr lang="fr-FR" sz="1000" i="0" kern="1200" dirty="0">
            <a:latin typeface="+mj-lt"/>
          </a:endParaRPr>
        </a:p>
        <a:p>
          <a:pPr marL="57150" lvl="1" indent="-57150" algn="l" defTabSz="444500" rtl="0">
            <a:lnSpc>
              <a:spcPct val="90000"/>
            </a:lnSpc>
            <a:spcBef>
              <a:spcPct val="0"/>
            </a:spcBef>
            <a:spcAft>
              <a:spcPct val="15000"/>
            </a:spcAft>
            <a:buChar char="•"/>
          </a:pPr>
          <a:endParaRPr lang="fr-FR" sz="1000" i="0" kern="1200" dirty="0">
            <a:latin typeface="+mj-lt"/>
          </a:endParaRPr>
        </a:p>
        <a:p>
          <a:pPr marL="57150" lvl="1" indent="-57150" algn="l" defTabSz="444500" rtl="0">
            <a:lnSpc>
              <a:spcPct val="90000"/>
            </a:lnSpc>
            <a:spcBef>
              <a:spcPct val="0"/>
            </a:spcBef>
            <a:spcAft>
              <a:spcPct val="15000"/>
            </a:spcAft>
            <a:buChar char="•"/>
          </a:pPr>
          <a:r>
            <a:rPr lang="fr-FR" sz="1000" i="0" kern="1200" dirty="0">
              <a:latin typeface="+mj-lt"/>
            </a:rPr>
            <a:t> Publier de nouveau type d’article : </a:t>
          </a:r>
          <a:r>
            <a:rPr lang="fr-FR" sz="1000" i="0" kern="1200" dirty="0" err="1">
              <a:latin typeface="+mj-lt"/>
            </a:rPr>
            <a:t>DataPaper</a:t>
          </a:r>
          <a:r>
            <a:rPr lang="fr-FR" sz="1000" i="0" kern="1200" dirty="0">
              <a:latin typeface="+mj-lt"/>
            </a:rPr>
            <a:t>, Software Paper</a:t>
          </a:r>
        </a:p>
      </dsp:txBody>
      <dsp:txXfrm>
        <a:off x="8835" y="623935"/>
        <a:ext cx="2086045" cy="2250899"/>
      </dsp:txXfrm>
    </dsp:sp>
    <dsp:sp modelId="{C4588025-5915-4596-AD47-3D799D3B1928}">
      <dsp:nvSpPr>
        <dsp:cNvPr id="0" name=""/>
        <dsp:cNvSpPr/>
      </dsp:nvSpPr>
      <dsp:spPr>
        <a:xfrm>
          <a:off x="2386927" y="393429"/>
          <a:ext cx="2086045" cy="230506"/>
        </a:xfrm>
        <a:prstGeom prst="rect">
          <a:avLst/>
        </a:prstGeom>
        <a:solidFill>
          <a:schemeClr val="accent2">
            <a:hueOff val="490943"/>
            <a:satOff val="56"/>
            <a:lumOff val="-19020"/>
            <a:alphaOff val="0"/>
          </a:schemeClr>
        </a:solidFill>
        <a:ln w="25400" cap="flat" cmpd="sng" algn="ctr">
          <a:solidFill>
            <a:schemeClr val="accent2">
              <a:hueOff val="490943"/>
              <a:satOff val="56"/>
              <a:lumOff val="-190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r-FR" sz="1000" b="1" kern="1200" dirty="0">
              <a:latin typeface="+mj-lt"/>
            </a:rPr>
            <a:t>Les données</a:t>
          </a:r>
        </a:p>
      </dsp:txBody>
      <dsp:txXfrm>
        <a:off x="2386927" y="393429"/>
        <a:ext cx="2086045" cy="230506"/>
      </dsp:txXfrm>
    </dsp:sp>
    <dsp:sp modelId="{6FAE7E0C-142B-42C7-9DC8-2DDB45B3405B}">
      <dsp:nvSpPr>
        <dsp:cNvPr id="0" name=""/>
        <dsp:cNvSpPr/>
      </dsp:nvSpPr>
      <dsp:spPr>
        <a:xfrm>
          <a:off x="2386927" y="623935"/>
          <a:ext cx="2086045" cy="2250899"/>
        </a:xfrm>
        <a:prstGeom prst="rect">
          <a:avLst/>
        </a:prstGeom>
        <a:solidFill>
          <a:schemeClr val="accent2">
            <a:tint val="40000"/>
            <a:alpha val="90000"/>
            <a:hueOff val="526000"/>
            <a:satOff val="-16777"/>
            <a:lumOff val="-3953"/>
            <a:alphaOff val="0"/>
          </a:schemeClr>
        </a:solidFill>
        <a:ln w="25400" cap="flat" cmpd="sng" algn="ctr">
          <a:solidFill>
            <a:schemeClr val="accent2">
              <a:tint val="40000"/>
              <a:alpha val="90000"/>
              <a:hueOff val="526000"/>
              <a:satOff val="-16777"/>
              <a:lumOff val="-39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latin typeface="+mj-lt"/>
            </a:rPr>
            <a:t> </a:t>
          </a:r>
          <a:r>
            <a:rPr lang="en-US" sz="1000" kern="1200" dirty="0" err="1">
              <a:latin typeface="+mj-lt"/>
            </a:rPr>
            <a:t>Rédiger</a:t>
          </a:r>
          <a:r>
            <a:rPr lang="en-US" sz="1000" kern="1200" dirty="0">
              <a:latin typeface="+mj-lt"/>
            </a:rPr>
            <a:t> son Plan de Gestion de Données</a:t>
          </a:r>
          <a:endParaRPr lang="fr-FR" sz="1000" kern="1200" dirty="0">
            <a:latin typeface="+mj-lt"/>
          </a:endParaRPr>
        </a:p>
        <a:p>
          <a:pPr marL="57150" lvl="1" indent="-57150" algn="l" defTabSz="444500" rtl="0">
            <a:lnSpc>
              <a:spcPct val="90000"/>
            </a:lnSpc>
            <a:spcBef>
              <a:spcPct val="0"/>
            </a:spcBef>
            <a:spcAft>
              <a:spcPct val="15000"/>
            </a:spcAft>
            <a:buChar char="•"/>
          </a:pPr>
          <a:endParaRPr lang="fr-FR" sz="1000" kern="1200" dirty="0">
            <a:latin typeface="+mj-lt"/>
          </a:endParaRPr>
        </a:p>
        <a:p>
          <a:pPr marL="57150" lvl="1" indent="-57150" algn="l" defTabSz="444500" rtl="0">
            <a:lnSpc>
              <a:spcPct val="90000"/>
            </a:lnSpc>
            <a:spcBef>
              <a:spcPct val="0"/>
            </a:spcBef>
            <a:spcAft>
              <a:spcPct val="15000"/>
            </a:spcAft>
            <a:buChar char="•"/>
          </a:pPr>
          <a:r>
            <a:rPr lang="en-US" sz="1000" kern="1200" dirty="0">
              <a:latin typeface="+mj-lt"/>
            </a:rPr>
            <a:t> </a:t>
          </a:r>
          <a:r>
            <a:rPr lang="en-US" sz="1000" kern="1200" dirty="0" err="1">
              <a:latin typeface="+mj-lt"/>
            </a:rPr>
            <a:t>Penser</a:t>
          </a:r>
          <a:r>
            <a:rPr lang="en-US" sz="1000" kern="1200" dirty="0">
              <a:latin typeface="+mj-lt"/>
            </a:rPr>
            <a:t> </a:t>
          </a:r>
          <a:r>
            <a:rPr lang="en-US" sz="1000" kern="1200" dirty="0" err="1">
              <a:latin typeface="+mj-lt"/>
            </a:rPr>
            <a:t>en</a:t>
          </a:r>
          <a:r>
            <a:rPr lang="en-US" sz="1000" kern="1200" dirty="0">
              <a:latin typeface="+mj-lt"/>
            </a:rPr>
            <a:t> </a:t>
          </a:r>
          <a:r>
            <a:rPr lang="en-US" sz="1000" kern="1200" dirty="0" err="1">
              <a:latin typeface="+mj-lt"/>
            </a:rPr>
            <a:t>amont</a:t>
          </a:r>
          <a:r>
            <a:rPr lang="en-US" sz="1000" kern="1200" dirty="0">
              <a:latin typeface="+mj-lt"/>
            </a:rPr>
            <a:t> la gestion et </a:t>
          </a:r>
          <a:r>
            <a:rPr lang="en-US" sz="1000" kern="1200" dirty="0" err="1">
              <a:latin typeface="+mj-lt"/>
            </a:rPr>
            <a:t>l’ouverture</a:t>
          </a:r>
          <a:r>
            <a:rPr lang="en-US" sz="1000" kern="1200" dirty="0">
              <a:latin typeface="+mj-lt"/>
            </a:rPr>
            <a:t> </a:t>
          </a:r>
          <a:r>
            <a:rPr lang="en-US" sz="1000" kern="1200" dirty="0" err="1">
              <a:latin typeface="+mj-lt"/>
            </a:rPr>
            <a:t>ou</a:t>
          </a:r>
          <a:r>
            <a:rPr lang="en-US" sz="1000" kern="1200" dirty="0">
              <a:latin typeface="+mj-lt"/>
            </a:rPr>
            <a:t> le partage des données </a:t>
          </a:r>
          <a:r>
            <a:rPr lang="en-US" sz="1000" kern="1200" dirty="0" err="1">
              <a:latin typeface="+mj-lt"/>
            </a:rPr>
            <a:t>qu’ils</a:t>
          </a:r>
          <a:r>
            <a:rPr lang="en-US" sz="1000" kern="1200" dirty="0">
              <a:latin typeface="+mj-lt"/>
            </a:rPr>
            <a:t> </a:t>
          </a:r>
          <a:r>
            <a:rPr lang="en-US" sz="1000" kern="1200" dirty="0" err="1">
              <a:latin typeface="+mj-lt"/>
            </a:rPr>
            <a:t>produisent</a:t>
          </a:r>
          <a:endParaRPr lang="fr-FR" sz="1000" kern="1200" dirty="0" err="1">
            <a:latin typeface="+mj-lt"/>
          </a:endParaRPr>
        </a:p>
        <a:p>
          <a:pPr marL="57150" lvl="1" indent="-57150" algn="l" defTabSz="444500">
            <a:lnSpc>
              <a:spcPct val="90000"/>
            </a:lnSpc>
            <a:spcBef>
              <a:spcPct val="0"/>
            </a:spcBef>
            <a:spcAft>
              <a:spcPct val="15000"/>
            </a:spcAft>
            <a:buChar char="•"/>
          </a:pPr>
          <a:endParaRPr lang="fr-FR" sz="1000" kern="1200">
            <a:latin typeface="+mj-lt"/>
          </a:endParaRPr>
        </a:p>
        <a:p>
          <a:pPr marL="57150" lvl="1" indent="-57150" algn="l" defTabSz="444500" rtl="0">
            <a:lnSpc>
              <a:spcPct val="90000"/>
            </a:lnSpc>
            <a:spcBef>
              <a:spcPct val="0"/>
            </a:spcBef>
            <a:spcAft>
              <a:spcPct val="15000"/>
            </a:spcAft>
            <a:buChar char="•"/>
          </a:pPr>
          <a:r>
            <a:rPr lang="en-US" sz="1000" kern="1200" dirty="0">
              <a:latin typeface="+mj-lt"/>
            </a:rPr>
            <a:t> </a:t>
          </a:r>
          <a:r>
            <a:rPr lang="en-US" sz="1000" kern="1200" dirty="0" err="1">
              <a:latin typeface="+mj-lt"/>
            </a:rPr>
            <a:t>Réutiliser</a:t>
          </a:r>
          <a:r>
            <a:rPr lang="en-US" sz="1000" kern="1200" dirty="0">
              <a:latin typeface="+mj-lt"/>
            </a:rPr>
            <a:t> les données </a:t>
          </a:r>
          <a:r>
            <a:rPr lang="en-US" sz="1000" kern="1200" dirty="0" err="1">
              <a:latin typeface="+mj-lt"/>
            </a:rPr>
            <a:t>produites</a:t>
          </a:r>
          <a:r>
            <a:rPr lang="en-US" sz="1000" kern="1200" dirty="0">
              <a:latin typeface="+mj-lt"/>
            </a:rPr>
            <a:t> par </a:t>
          </a:r>
          <a:r>
            <a:rPr lang="en-US" sz="1000" kern="1200" dirty="0" err="1">
              <a:latin typeface="+mj-lt"/>
            </a:rPr>
            <a:t>leurs</a:t>
          </a:r>
          <a:r>
            <a:rPr lang="en-US" sz="1000" kern="1200" dirty="0">
              <a:latin typeface="+mj-lt"/>
            </a:rPr>
            <a:t> </a:t>
          </a:r>
          <a:r>
            <a:rPr lang="en-US" sz="1000" kern="1200" dirty="0" err="1">
              <a:latin typeface="+mj-lt"/>
            </a:rPr>
            <a:t>collègues</a:t>
          </a:r>
          <a:endParaRPr lang="fr-FR" sz="1000" kern="1200" dirty="0">
            <a:latin typeface="+mj-lt"/>
          </a:endParaRPr>
        </a:p>
      </dsp:txBody>
      <dsp:txXfrm>
        <a:off x="2386927" y="623935"/>
        <a:ext cx="2086045" cy="2250899"/>
      </dsp:txXfrm>
    </dsp:sp>
    <dsp:sp modelId="{9AC419AD-1B04-4536-8236-F4A0B04861E8}">
      <dsp:nvSpPr>
        <dsp:cNvPr id="0" name=""/>
        <dsp:cNvSpPr/>
      </dsp:nvSpPr>
      <dsp:spPr>
        <a:xfrm>
          <a:off x="4765019" y="393429"/>
          <a:ext cx="2086045" cy="230506"/>
        </a:xfrm>
        <a:prstGeom prst="rect">
          <a:avLst/>
        </a:prstGeom>
        <a:solidFill>
          <a:schemeClr val="accent2">
            <a:hueOff val="981886"/>
            <a:satOff val="112"/>
            <a:lumOff val="-38039"/>
            <a:alphaOff val="0"/>
          </a:schemeClr>
        </a:solidFill>
        <a:ln w="25400" cap="flat" cmpd="sng" algn="ctr">
          <a:solidFill>
            <a:schemeClr val="accent2">
              <a:hueOff val="981886"/>
              <a:satOff val="112"/>
              <a:lumOff val="-380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marL="0" lvl="0" indent="0" algn="ctr" defTabSz="444500">
            <a:lnSpc>
              <a:spcPct val="90000"/>
            </a:lnSpc>
            <a:spcBef>
              <a:spcPct val="0"/>
            </a:spcBef>
            <a:spcAft>
              <a:spcPct val="35000"/>
            </a:spcAft>
            <a:buNone/>
          </a:pPr>
          <a:r>
            <a:rPr lang="fr-FR" sz="1000" b="1" kern="1200" dirty="0">
              <a:latin typeface="+mj-lt"/>
            </a:rPr>
            <a:t>Autres</a:t>
          </a:r>
        </a:p>
      </dsp:txBody>
      <dsp:txXfrm>
        <a:off x="4765019" y="393429"/>
        <a:ext cx="2086045" cy="230506"/>
      </dsp:txXfrm>
    </dsp:sp>
    <dsp:sp modelId="{0A89E60B-90FE-4B55-BE8E-4A581C04BFF9}">
      <dsp:nvSpPr>
        <dsp:cNvPr id="0" name=""/>
        <dsp:cNvSpPr/>
      </dsp:nvSpPr>
      <dsp:spPr>
        <a:xfrm>
          <a:off x="4765019" y="623935"/>
          <a:ext cx="2086045" cy="2250899"/>
        </a:xfrm>
        <a:prstGeom prst="rect">
          <a:avLst/>
        </a:prstGeom>
        <a:solidFill>
          <a:schemeClr val="accent2">
            <a:tint val="40000"/>
            <a:alpha val="90000"/>
            <a:hueOff val="1052000"/>
            <a:satOff val="-33554"/>
            <a:lumOff val="-7906"/>
            <a:alphaOff val="0"/>
          </a:schemeClr>
        </a:solidFill>
        <a:ln w="25400" cap="flat" cmpd="sng" algn="ctr">
          <a:solidFill>
            <a:schemeClr val="accent2">
              <a:tint val="40000"/>
              <a:alpha val="90000"/>
              <a:hueOff val="1052000"/>
              <a:satOff val="-33554"/>
              <a:lumOff val="-79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latin typeface="+mj-lt"/>
            </a:rPr>
            <a:t> Choisir leurs </a:t>
          </a:r>
          <a:r>
            <a:rPr lang="en-US" sz="1000" kern="1200" dirty="0" err="1">
              <a:latin typeface="+mj-lt"/>
            </a:rPr>
            <a:t>outils</a:t>
          </a:r>
          <a:r>
            <a:rPr lang="en-US" sz="1000" kern="1200" dirty="0">
              <a:latin typeface="+mj-lt"/>
            </a:rPr>
            <a:t> </a:t>
          </a:r>
          <a:r>
            <a:rPr lang="en-US" sz="1000" kern="1200" dirty="0" err="1">
              <a:latin typeface="+mj-lt"/>
            </a:rPr>
            <a:t>numériques</a:t>
          </a:r>
          <a:r>
            <a:rPr lang="en-US" sz="1000" kern="1200" dirty="0">
              <a:latin typeface="+mj-lt"/>
            </a:rPr>
            <a:t> </a:t>
          </a:r>
          <a:r>
            <a:rPr lang="en-US" sz="1000" kern="1200" dirty="0" err="1">
              <a:latin typeface="+mj-lt"/>
            </a:rPr>
            <a:t>ouverts</a:t>
          </a:r>
          <a:r>
            <a:rPr lang="en-US" sz="1000" kern="1200" dirty="0">
              <a:latin typeface="+mj-lt"/>
            </a:rPr>
            <a:t> et </a:t>
          </a:r>
          <a:r>
            <a:rPr lang="en-US" sz="1000" kern="1200" dirty="0" err="1">
              <a:latin typeface="+mj-lt"/>
            </a:rPr>
            <a:t>interopérables</a:t>
          </a:r>
          <a:endParaRPr lang="fr-FR" sz="1000" kern="1200" dirty="0">
            <a:latin typeface="+mj-lt"/>
          </a:endParaRPr>
        </a:p>
        <a:p>
          <a:pPr marL="57150" lvl="1" indent="-57150" algn="l" defTabSz="444500" rtl="0">
            <a:lnSpc>
              <a:spcPct val="90000"/>
            </a:lnSpc>
            <a:spcBef>
              <a:spcPct val="0"/>
            </a:spcBef>
            <a:spcAft>
              <a:spcPct val="15000"/>
            </a:spcAft>
            <a:buChar char="•"/>
          </a:pPr>
          <a:endParaRPr lang="fr-FR" sz="1000" kern="1200" dirty="0">
            <a:latin typeface="+mj-lt"/>
          </a:endParaRPr>
        </a:p>
        <a:p>
          <a:pPr marL="57150" lvl="1" indent="-57150" algn="l" defTabSz="444500" rtl="0">
            <a:lnSpc>
              <a:spcPct val="90000"/>
            </a:lnSpc>
            <a:spcBef>
              <a:spcPct val="0"/>
            </a:spcBef>
            <a:spcAft>
              <a:spcPct val="15000"/>
            </a:spcAft>
            <a:buChar char="•"/>
          </a:pPr>
          <a:r>
            <a:rPr lang="en-US" sz="1000" kern="1200" dirty="0">
              <a:latin typeface="+mj-lt"/>
            </a:rPr>
            <a:t> Diffuser </a:t>
          </a:r>
          <a:r>
            <a:rPr lang="en-US" sz="1000" kern="1200" dirty="0" err="1">
              <a:latin typeface="+mj-lt"/>
            </a:rPr>
            <a:t>leurs</a:t>
          </a:r>
          <a:r>
            <a:rPr lang="en-US" sz="1000" kern="1200" dirty="0">
              <a:latin typeface="+mj-lt"/>
            </a:rPr>
            <a:t> codes, </a:t>
          </a:r>
          <a:r>
            <a:rPr lang="en-US" sz="1000" kern="1200" dirty="0" err="1">
              <a:latin typeface="+mj-lt"/>
            </a:rPr>
            <a:t>logiciels</a:t>
          </a:r>
          <a:r>
            <a:rPr lang="en-US" sz="1000" kern="1200" dirty="0">
              <a:latin typeface="+mj-lt"/>
            </a:rPr>
            <a:t> sous </a:t>
          </a:r>
          <a:r>
            <a:rPr lang="en-US" sz="1000" kern="1200" dirty="0" err="1">
              <a:latin typeface="+mj-lt"/>
            </a:rPr>
            <a:t>licence</a:t>
          </a:r>
          <a:r>
            <a:rPr lang="en-US" sz="1000" kern="1200" dirty="0">
              <a:latin typeface="+mj-lt"/>
            </a:rPr>
            <a:t> ouverte</a:t>
          </a:r>
          <a:endParaRPr lang="fr-FR" sz="1000" kern="1200" dirty="0">
            <a:latin typeface="+mj-lt"/>
          </a:endParaRPr>
        </a:p>
        <a:p>
          <a:pPr marL="57150" lvl="1" indent="-57150" algn="l" defTabSz="444500" rtl="0">
            <a:lnSpc>
              <a:spcPct val="90000"/>
            </a:lnSpc>
            <a:spcBef>
              <a:spcPct val="0"/>
            </a:spcBef>
            <a:spcAft>
              <a:spcPct val="15000"/>
            </a:spcAft>
            <a:buChar char="•"/>
          </a:pPr>
          <a:endParaRPr lang="fr-FR" sz="1000" kern="1200" dirty="0">
            <a:latin typeface="+mj-lt"/>
          </a:endParaRPr>
        </a:p>
        <a:p>
          <a:pPr marL="57150" lvl="1" indent="-57150" algn="l" defTabSz="444500" rtl="0">
            <a:lnSpc>
              <a:spcPct val="90000"/>
            </a:lnSpc>
            <a:spcBef>
              <a:spcPct val="0"/>
            </a:spcBef>
            <a:spcAft>
              <a:spcPct val="15000"/>
            </a:spcAft>
            <a:buChar char="•"/>
          </a:pPr>
          <a:r>
            <a:rPr lang="en-US" sz="1000" kern="1200" dirty="0">
              <a:latin typeface="+mj-lt"/>
            </a:rPr>
            <a:t> </a:t>
          </a:r>
          <a:r>
            <a:rPr lang="en-US" sz="1000" kern="1200" dirty="0" err="1">
              <a:latin typeface="+mj-lt"/>
            </a:rPr>
            <a:t>Gérer</a:t>
          </a:r>
          <a:r>
            <a:rPr lang="en-US" sz="1000" kern="1200" dirty="0">
              <a:latin typeface="+mj-lt"/>
            </a:rPr>
            <a:t> </a:t>
          </a:r>
          <a:r>
            <a:rPr lang="en-US" sz="1000" kern="1200" dirty="0" err="1">
              <a:latin typeface="+mj-lt"/>
            </a:rPr>
            <a:t>leur</a:t>
          </a:r>
          <a:r>
            <a:rPr lang="en-US" sz="1000" kern="1200" dirty="0">
              <a:latin typeface="+mj-lt"/>
            </a:rPr>
            <a:t> </a:t>
          </a:r>
          <a:r>
            <a:rPr lang="en-US" sz="1000" kern="1200" dirty="0" err="1">
              <a:latin typeface="+mj-lt"/>
            </a:rPr>
            <a:t>identité</a:t>
          </a:r>
          <a:r>
            <a:rPr lang="en-US" sz="1000" kern="1200" dirty="0">
              <a:latin typeface="+mj-lt"/>
            </a:rPr>
            <a:t> numérique (</a:t>
          </a:r>
          <a:r>
            <a:rPr lang="en-US" sz="1000" kern="1200" dirty="0" err="1">
              <a:latin typeface="+mj-lt"/>
            </a:rPr>
            <a:t>idHAL</a:t>
          </a:r>
          <a:r>
            <a:rPr lang="en-US" sz="1000" kern="1200" dirty="0">
              <a:latin typeface="+mj-lt"/>
            </a:rPr>
            <a:t>, </a:t>
          </a:r>
          <a:r>
            <a:rPr lang="en-US" sz="1000" kern="1200" dirty="0" err="1">
              <a:latin typeface="+mj-lt"/>
            </a:rPr>
            <a:t>idORCID</a:t>
          </a:r>
          <a:r>
            <a:rPr lang="en-US" sz="1000" kern="1200" dirty="0">
              <a:latin typeface="+mj-lt"/>
            </a:rPr>
            <a:t>)</a:t>
          </a:r>
          <a:endParaRPr lang="fr-FR" sz="1000" kern="1200" dirty="0">
            <a:latin typeface="+mj-lt"/>
          </a:endParaRPr>
        </a:p>
        <a:p>
          <a:pPr marL="57150" lvl="1" indent="-57150" algn="l" defTabSz="444500" rtl="0">
            <a:lnSpc>
              <a:spcPct val="90000"/>
            </a:lnSpc>
            <a:spcBef>
              <a:spcPct val="0"/>
            </a:spcBef>
            <a:spcAft>
              <a:spcPct val="15000"/>
            </a:spcAft>
            <a:buChar char="•"/>
          </a:pPr>
          <a:endParaRPr lang="fr-FR" sz="1000" kern="1200" dirty="0">
            <a:latin typeface="+mj-lt"/>
          </a:endParaRPr>
        </a:p>
        <a:p>
          <a:pPr marL="57150" lvl="1" indent="-57150" algn="l" defTabSz="444500" rtl="0">
            <a:lnSpc>
              <a:spcPct val="90000"/>
            </a:lnSpc>
            <a:spcBef>
              <a:spcPct val="0"/>
            </a:spcBef>
            <a:spcAft>
              <a:spcPct val="15000"/>
            </a:spcAft>
            <a:buChar char="•"/>
          </a:pPr>
          <a:r>
            <a:rPr lang="en-US" sz="1000" kern="1200" dirty="0">
              <a:solidFill>
                <a:prstClr val="black">
                  <a:hueOff val="0"/>
                  <a:satOff val="0"/>
                  <a:lumOff val="0"/>
                  <a:alphaOff val="0"/>
                </a:prstClr>
              </a:solidFill>
              <a:latin typeface="Calibri" panose="020F0502020204030204"/>
              <a:ea typeface="+mn-ea"/>
              <a:cs typeface="+mn-cs"/>
            </a:rPr>
            <a:t> Diffuser </a:t>
          </a:r>
          <a:r>
            <a:rPr lang="en-US" sz="1000" kern="1200" dirty="0" err="1">
              <a:solidFill>
                <a:prstClr val="black">
                  <a:hueOff val="0"/>
                  <a:satOff val="0"/>
                  <a:lumOff val="0"/>
                  <a:alphaOff val="0"/>
                </a:prstClr>
              </a:solidFill>
              <a:latin typeface="Calibri" panose="020F0502020204030204"/>
              <a:ea typeface="+mn-ea"/>
              <a:cs typeface="+mn-cs"/>
            </a:rPr>
            <a:t>leur</a:t>
          </a:r>
          <a:r>
            <a:rPr lang="en-US" sz="1000" kern="1200" dirty="0">
              <a:solidFill>
                <a:prstClr val="black">
                  <a:hueOff val="0"/>
                  <a:satOff val="0"/>
                  <a:lumOff val="0"/>
                  <a:alphaOff val="0"/>
                </a:prstClr>
              </a:solidFill>
              <a:latin typeface="Calibri" panose="020F0502020204030204"/>
              <a:ea typeface="+mn-ea"/>
              <a:cs typeface="+mn-cs"/>
            </a:rPr>
            <a:t> </a:t>
          </a:r>
          <a:r>
            <a:rPr lang="en-US" sz="1000" kern="1200" dirty="0" err="1">
              <a:solidFill>
                <a:prstClr val="black">
                  <a:hueOff val="0"/>
                  <a:satOff val="0"/>
                  <a:lumOff val="0"/>
                  <a:alphaOff val="0"/>
                </a:prstClr>
              </a:solidFill>
              <a:latin typeface="Calibri" panose="020F0502020204030204"/>
              <a:ea typeface="+mn-ea"/>
              <a:cs typeface="+mn-cs"/>
            </a:rPr>
            <a:t>thèse</a:t>
          </a:r>
          <a:r>
            <a:rPr lang="en-US" sz="1000" kern="1200" dirty="0">
              <a:solidFill>
                <a:prstClr val="black">
                  <a:hueOff val="0"/>
                  <a:satOff val="0"/>
                  <a:lumOff val="0"/>
                  <a:alphaOff val="0"/>
                </a:prstClr>
              </a:solidFill>
              <a:latin typeface="Calibri" panose="020F0502020204030204"/>
              <a:ea typeface="+mn-ea"/>
              <a:cs typeface="+mn-cs"/>
            </a:rPr>
            <a:t> </a:t>
          </a:r>
          <a:r>
            <a:rPr lang="en-US" sz="1000" kern="1200" dirty="0" err="1">
              <a:solidFill>
                <a:prstClr val="black">
                  <a:hueOff val="0"/>
                  <a:satOff val="0"/>
                  <a:lumOff val="0"/>
                  <a:alphaOff val="0"/>
                </a:prstClr>
              </a:solidFill>
              <a:latin typeface="Calibri" panose="020F0502020204030204"/>
              <a:ea typeface="+mn-ea"/>
              <a:cs typeface="+mn-cs"/>
            </a:rPr>
            <a:t>en</a:t>
          </a:r>
          <a:r>
            <a:rPr lang="en-US" sz="1000" kern="1200" dirty="0">
              <a:solidFill>
                <a:prstClr val="black">
                  <a:hueOff val="0"/>
                  <a:satOff val="0"/>
                  <a:lumOff val="0"/>
                  <a:alphaOff val="0"/>
                </a:prstClr>
              </a:solidFill>
              <a:latin typeface="Calibri" panose="020F0502020204030204"/>
              <a:ea typeface="+mn-ea"/>
              <a:cs typeface="+mn-cs"/>
            </a:rPr>
            <a:t> libre accès</a:t>
          </a:r>
        </a:p>
      </dsp:txBody>
      <dsp:txXfrm>
        <a:off x="4765019" y="623935"/>
        <a:ext cx="2086045" cy="225089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A5FBFB4-0382-9A40-A092-F3D511B0C214}"/>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BDB7B2B-904F-5348-83D7-C08183C58539}"/>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9E9BF594-6D82-0142-BF5D-B53C487D1A5B}" type="datetimeFigureOut">
              <a:rPr lang="fr-FR" smtClean="0"/>
              <a:t>13/09/2024</a:t>
            </a:fld>
            <a:endParaRPr lang="fr-FR"/>
          </a:p>
        </p:txBody>
      </p:sp>
      <p:sp>
        <p:nvSpPr>
          <p:cNvPr id="4" name="Espace réservé du pied de page 3">
            <a:extLst>
              <a:ext uri="{FF2B5EF4-FFF2-40B4-BE49-F238E27FC236}">
                <a16:creationId xmlns:a16="http://schemas.microsoft.com/office/drawing/2014/main" id="{DB99067A-EE96-6149-8690-0819FCDDABEA}"/>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38C896B-8394-EB4C-A415-C5D21C88283B}"/>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D5EDAF20-22EF-B845-8AF0-E9D5F3E5E794}" type="slidenum">
              <a:rPr lang="fr-FR" smtClean="0"/>
              <a:t>‹N°›</a:t>
            </a:fld>
            <a:endParaRPr lang="fr-FR"/>
          </a:p>
        </p:txBody>
      </p:sp>
    </p:spTree>
    <p:extLst>
      <p:ext uri="{BB962C8B-B14F-4D97-AF65-F5344CB8AC3E}">
        <p14:creationId xmlns:p14="http://schemas.microsoft.com/office/powerpoint/2010/main" val="1263872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0FC937C-F306-F044-82C7-DA5AFE2A7276}"/>
              </a:ext>
            </a:extLst>
          </p:cNvPr>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defRPr>
            </a:lvl1pPr>
          </a:lstStyle>
          <a:p>
            <a:pPr>
              <a:defRPr/>
            </a:pPr>
            <a:endParaRPr lang="fr-FR"/>
          </a:p>
        </p:txBody>
      </p:sp>
      <p:sp>
        <p:nvSpPr>
          <p:cNvPr id="5123" name="Rectangle 3">
            <a:extLst>
              <a:ext uri="{FF2B5EF4-FFF2-40B4-BE49-F238E27FC236}">
                <a16:creationId xmlns:a16="http://schemas.microsoft.com/office/drawing/2014/main" id="{F61165C9-DD6E-5543-8006-E04A4A08CD4B}"/>
              </a:ext>
            </a:extLst>
          </p:cNvPr>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defRPr>
            </a:lvl1pPr>
          </a:lstStyle>
          <a:p>
            <a:pPr>
              <a:defRPr/>
            </a:pPr>
            <a:endParaRPr lang="fr-FR"/>
          </a:p>
        </p:txBody>
      </p:sp>
      <p:sp>
        <p:nvSpPr>
          <p:cNvPr id="7172"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1FB1B253-BA49-444F-98ED-ABDEFB10EB77}"/>
              </a:ext>
            </a:extLst>
          </p:cNvPr>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5126" name="Rectangle 6">
            <a:extLst>
              <a:ext uri="{FF2B5EF4-FFF2-40B4-BE49-F238E27FC236}">
                <a16:creationId xmlns:a16="http://schemas.microsoft.com/office/drawing/2014/main" id="{36068307-81A8-AB4B-83A9-B792F99928D0}"/>
              </a:ext>
            </a:extLst>
          </p:cNvPr>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defRPr>
            </a:lvl1pPr>
          </a:lstStyle>
          <a:p>
            <a:pPr>
              <a:defRPr/>
            </a:pPr>
            <a:endParaRPr lang="fr-FR"/>
          </a:p>
        </p:txBody>
      </p:sp>
      <p:sp>
        <p:nvSpPr>
          <p:cNvPr id="5127" name="Rectangle 7">
            <a:extLst>
              <a:ext uri="{FF2B5EF4-FFF2-40B4-BE49-F238E27FC236}">
                <a16:creationId xmlns:a16="http://schemas.microsoft.com/office/drawing/2014/main" id="{814D90A7-A4F2-814B-852E-3C59D555D9DB}"/>
              </a:ext>
            </a:extLst>
          </p:cNvPr>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fld id="{4C3068AE-EDD4-4978-A5A6-FB19BEA97D61}" type="slidenum">
              <a:rPr lang="fr-FR" altLang="fr-FR"/>
              <a:pPr/>
              <a:t>‹N°›</a:t>
            </a:fld>
            <a:endParaRPr lang="fr-FR" altLang="fr-FR"/>
          </a:p>
        </p:txBody>
      </p:sp>
    </p:spTree>
    <p:extLst>
      <p:ext uri="{BB962C8B-B14F-4D97-AF65-F5344CB8AC3E}">
        <p14:creationId xmlns:p14="http://schemas.microsoft.com/office/powerpoint/2010/main" val="2452799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mn-ea"/>
        <a:cs typeface="+mn-cs"/>
      </a:defRPr>
    </a:lvl1pPr>
    <a:lvl2pPr marL="342866" algn="l" rtl="0" eaLnBrk="0" fontAlgn="base" hangingPunct="0">
      <a:spcBef>
        <a:spcPct val="30000"/>
      </a:spcBef>
      <a:spcAft>
        <a:spcPct val="0"/>
      </a:spcAft>
      <a:defRPr sz="900" kern="1200">
        <a:solidFill>
          <a:schemeClr val="tx1"/>
        </a:solidFill>
        <a:latin typeface="Arial" charset="0"/>
        <a:ea typeface="+mn-ea"/>
        <a:cs typeface="+mn-cs"/>
      </a:defRPr>
    </a:lvl2pPr>
    <a:lvl3pPr marL="685732" algn="l" rtl="0" eaLnBrk="0" fontAlgn="base" hangingPunct="0">
      <a:spcBef>
        <a:spcPct val="30000"/>
      </a:spcBef>
      <a:spcAft>
        <a:spcPct val="0"/>
      </a:spcAft>
      <a:defRPr sz="900" kern="1200">
        <a:solidFill>
          <a:schemeClr val="tx1"/>
        </a:solidFill>
        <a:latin typeface="Arial" charset="0"/>
        <a:ea typeface="+mn-ea"/>
        <a:cs typeface="+mn-cs"/>
      </a:defRPr>
    </a:lvl3pPr>
    <a:lvl4pPr marL="1028598" algn="l" rtl="0" eaLnBrk="0" fontAlgn="base" hangingPunct="0">
      <a:spcBef>
        <a:spcPct val="30000"/>
      </a:spcBef>
      <a:spcAft>
        <a:spcPct val="0"/>
      </a:spcAft>
      <a:defRPr sz="900" kern="1200">
        <a:solidFill>
          <a:schemeClr val="tx1"/>
        </a:solidFill>
        <a:latin typeface="Arial" charset="0"/>
        <a:ea typeface="+mn-ea"/>
        <a:cs typeface="+mn-cs"/>
      </a:defRPr>
    </a:lvl4pPr>
    <a:lvl5pPr marL="1371464" algn="l" rtl="0" eaLnBrk="0" fontAlgn="base" hangingPunct="0">
      <a:spcBef>
        <a:spcPct val="30000"/>
      </a:spcBef>
      <a:spcAft>
        <a:spcPct val="0"/>
      </a:spcAft>
      <a:defRPr sz="900" kern="1200">
        <a:solidFill>
          <a:schemeClr val="tx1"/>
        </a:solidFill>
        <a:latin typeface="Arial" charset="0"/>
        <a:ea typeface="+mn-ea"/>
        <a:cs typeface="+mn-cs"/>
      </a:defRPr>
    </a:lvl5pPr>
    <a:lvl6pPr marL="1714331" algn="l" defTabSz="685732" rtl="0" eaLnBrk="1" latinLnBrk="0" hangingPunct="1">
      <a:defRPr sz="900" kern="1200">
        <a:solidFill>
          <a:schemeClr val="tx1"/>
        </a:solidFill>
        <a:latin typeface="+mn-lt"/>
        <a:ea typeface="+mn-ea"/>
        <a:cs typeface="+mn-cs"/>
      </a:defRPr>
    </a:lvl6pPr>
    <a:lvl7pPr marL="2057195" algn="l" defTabSz="685732" rtl="0" eaLnBrk="1" latinLnBrk="0" hangingPunct="1">
      <a:defRPr sz="900" kern="1200">
        <a:solidFill>
          <a:schemeClr val="tx1"/>
        </a:solidFill>
        <a:latin typeface="+mn-lt"/>
        <a:ea typeface="+mn-ea"/>
        <a:cs typeface="+mn-cs"/>
      </a:defRPr>
    </a:lvl7pPr>
    <a:lvl8pPr marL="2400060" algn="l" defTabSz="685732" rtl="0" eaLnBrk="1" latinLnBrk="0" hangingPunct="1">
      <a:defRPr sz="900" kern="1200">
        <a:solidFill>
          <a:schemeClr val="tx1"/>
        </a:solidFill>
        <a:latin typeface="+mn-lt"/>
        <a:ea typeface="+mn-ea"/>
        <a:cs typeface="+mn-cs"/>
      </a:defRPr>
    </a:lvl8pPr>
    <a:lvl9pPr marL="2742926" algn="l" defTabSz="6857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penscience.pasteur.fr/2021/03/12/la-voie-verte-et-la-voie-doree-de-lopen-acces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open.coki.ac/how/"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uvrirlascience.fr/un-historique-du-libre-acces-aux-publications-scientifiques-et-aux-donne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Matériel Ouvert : ex , CDC d’un objet physique</a:t>
            </a:r>
          </a:p>
          <a:p>
            <a:r>
              <a:rPr lang="fr-FR" dirty="0"/>
              <a:t>Nouveaux acteurs pour démocratiser la science – lutter contre la désinformation et fausses informations; processus plus inclusif</a:t>
            </a: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2</a:t>
            </a:fld>
            <a:endParaRPr lang="fr-FR" altLang="fr-FR"/>
          </a:p>
        </p:txBody>
      </p:sp>
    </p:spTree>
    <p:extLst>
      <p:ext uri="{BB962C8B-B14F-4D97-AF65-F5344CB8AC3E}">
        <p14:creationId xmlns:p14="http://schemas.microsoft.com/office/powerpoint/2010/main" val="2815464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MATILDA : </a:t>
            </a:r>
            <a:r>
              <a:rPr lang="fr-FR" b="0" i="0" dirty="0">
                <a:effectLst/>
                <a:latin typeface="raleway" panose="020B0003030101060003" pitchFamily="34" charset="0"/>
              </a:rPr>
              <a:t>Le moteur de recherche académique ouvert</a:t>
            </a:r>
          </a:p>
          <a:p>
            <a:endParaRPr lang="fr-FR"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14</a:t>
            </a:fld>
            <a:endParaRPr lang="fr-FR" altLang="fr-FR"/>
          </a:p>
        </p:txBody>
      </p:sp>
    </p:spTree>
    <p:extLst>
      <p:ext uri="{BB962C8B-B14F-4D97-AF65-F5344CB8AC3E}">
        <p14:creationId xmlns:p14="http://schemas.microsoft.com/office/powerpoint/2010/main" val="4285820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b="0" i="0" dirty="0">
                <a:effectLst/>
                <a:latin typeface="+mn-lt"/>
              </a:rPr>
              <a:t>Cette diversification des citations est plus importante pour les </a:t>
            </a:r>
            <a:r>
              <a:rPr lang="fr-FR" b="1" i="0" dirty="0">
                <a:effectLst/>
                <a:latin typeface="+mn-lt"/>
              </a:rPr>
              <a:t>publications accessibles via des archives ouvertes</a:t>
            </a:r>
            <a:r>
              <a:rPr lang="fr-FR" b="0" i="0" dirty="0">
                <a:effectLst/>
                <a:latin typeface="+mn-lt"/>
              </a:rPr>
              <a:t> (</a:t>
            </a:r>
            <a:r>
              <a:rPr lang="fr-FR" b="0" i="0" dirty="0">
                <a:effectLst/>
                <a:latin typeface="+mn-lt"/>
                <a:hlinkClick r:id="rId3">
                  <a:extLst>
                    <a:ext uri="{A12FA001-AC4F-418D-AE19-62706E023703}">
                      <ahyp:hlinkClr xmlns:ahyp="http://schemas.microsoft.com/office/drawing/2018/hyperlinkcolor" val="tx"/>
                    </a:ext>
                  </a:extLst>
                </a:hlinkClick>
              </a:rPr>
              <a:t>voie verte</a:t>
            </a:r>
            <a:r>
              <a:rPr lang="fr-FR" b="0" i="0" dirty="0">
                <a:effectLst/>
                <a:latin typeface="+mn-lt"/>
              </a:rPr>
              <a:t>) que pour les publications en accès ouvert doré, par le biais des sites web d’éditeurs</a:t>
            </a:r>
            <a:r>
              <a:rPr lang="fr-FR" b="0" i="0" dirty="0">
                <a:solidFill>
                  <a:srgbClr val="353535"/>
                </a:solidFill>
                <a:effectLst/>
                <a:latin typeface="+mn-lt"/>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solidFill>
                <a:srgbClr val="222222"/>
              </a:solidFill>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solidFill>
                  <a:srgbClr val="222222"/>
                </a:solidFill>
                <a:latin typeface="+mn-lt"/>
              </a:rPr>
              <a:t>Sources : 19 millions de publications de 2010 à 2019 </a:t>
            </a:r>
            <a:r>
              <a:rPr lang="en-US" dirty="0" err="1">
                <a:solidFill>
                  <a:srgbClr val="222222"/>
                </a:solidFill>
                <a:latin typeface="+mn-lt"/>
              </a:rPr>
              <a:t>citées</a:t>
            </a:r>
            <a:r>
              <a:rPr lang="en-US" dirty="0">
                <a:solidFill>
                  <a:srgbClr val="222222"/>
                </a:solidFill>
                <a:latin typeface="+mn-lt"/>
              </a:rPr>
              <a:t> au </a:t>
            </a:r>
            <a:r>
              <a:rPr lang="en-US" dirty="0" err="1">
                <a:solidFill>
                  <a:srgbClr val="222222"/>
                </a:solidFill>
                <a:latin typeface="+mn-lt"/>
              </a:rPr>
              <a:t>moins</a:t>
            </a:r>
            <a:r>
              <a:rPr lang="en-US" dirty="0">
                <a:solidFill>
                  <a:srgbClr val="222222"/>
                </a:solidFill>
                <a:latin typeface="+mn-lt"/>
              </a:rPr>
              <a:t> 2 </a:t>
            </a:r>
            <a:r>
              <a:rPr lang="en-US" dirty="0" err="1">
                <a:solidFill>
                  <a:srgbClr val="222222"/>
                </a:solidFill>
                <a:latin typeface="+mn-lt"/>
              </a:rPr>
              <a:t>fois</a:t>
            </a:r>
            <a:r>
              <a:rPr lang="en-US" dirty="0">
                <a:solidFill>
                  <a:srgbClr val="222222"/>
                </a:solidFill>
                <a:latin typeface="+mn-lt"/>
              </a:rPr>
              <a:t> – issues </a:t>
            </a:r>
            <a:r>
              <a:rPr lang="en-US" dirty="0" err="1">
                <a:solidFill>
                  <a:srgbClr val="222222"/>
                </a:solidFill>
                <a:latin typeface="+mn-lt"/>
              </a:rPr>
              <a:t>d’une</a:t>
            </a:r>
            <a:r>
              <a:rPr lang="en-US" dirty="0">
                <a:solidFill>
                  <a:srgbClr val="222222"/>
                </a:solidFill>
                <a:latin typeface="+mn-lt"/>
              </a:rPr>
              <a:t> base de données ouvertes </a:t>
            </a:r>
            <a:r>
              <a:rPr lang="fr-FR" dirty="0">
                <a:hlinkClick r:id="rId4"/>
              </a:rPr>
              <a:t>COKI: How </a:t>
            </a:r>
            <a:r>
              <a:rPr lang="fr-FR" dirty="0" err="1">
                <a:hlinkClick r:id="rId4"/>
              </a:rPr>
              <a:t>it</a:t>
            </a:r>
            <a:r>
              <a:rPr lang="fr-FR" dirty="0">
                <a:hlinkClick r:id="rId4"/>
              </a:rPr>
              <a:t> Works</a:t>
            </a:r>
            <a:endParaRPr lang="fr-FR" dirty="0">
              <a:latin typeface="+mn-lt"/>
            </a:endParaRPr>
          </a:p>
          <a:p>
            <a:endParaRPr lang="fr-FR"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15</a:t>
            </a:fld>
            <a:endParaRPr lang="fr-FR" altLang="fr-FR"/>
          </a:p>
        </p:txBody>
      </p:sp>
    </p:spTree>
    <p:extLst>
      <p:ext uri="{BB962C8B-B14F-4D97-AF65-F5344CB8AC3E}">
        <p14:creationId xmlns:p14="http://schemas.microsoft.com/office/powerpoint/2010/main" val="84710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Protocoles, codes…brutes et traitées</a:t>
            </a:r>
          </a:p>
          <a:p>
            <a:endParaRPr lang="fr-FR" dirty="0"/>
          </a:p>
          <a:p>
            <a:r>
              <a:rPr lang="fr-FR" dirty="0"/>
              <a:t>Gouvernance des données</a:t>
            </a:r>
          </a:p>
          <a:p>
            <a:endParaRPr lang="fr-FR" dirty="0"/>
          </a:p>
          <a:p>
            <a:r>
              <a:rPr lang="fr-FR" dirty="0"/>
              <a:t>Nouveaux métiers : </a:t>
            </a:r>
            <a:r>
              <a:rPr lang="fr-FR" dirty="0" err="1"/>
              <a:t>chief</a:t>
            </a:r>
            <a:r>
              <a:rPr lang="fr-FR" dirty="0"/>
              <a:t> data </a:t>
            </a:r>
            <a:r>
              <a:rPr lang="fr-FR" dirty="0" err="1"/>
              <a:t>officer</a:t>
            </a:r>
            <a:r>
              <a:rPr lang="fr-FR" dirty="0"/>
              <a:t>, administrateur</a:t>
            </a:r>
          </a:p>
          <a:p>
            <a:endParaRPr lang="fr-FR" dirty="0"/>
          </a:p>
        </p:txBody>
      </p:sp>
      <p:sp>
        <p:nvSpPr>
          <p:cNvPr id="4" name="Espace réservé du numéro de diapositive 3"/>
          <p:cNvSpPr>
            <a:spLocks noGrp="1"/>
          </p:cNvSpPr>
          <p:nvPr>
            <p:ph type="sldNum" sz="quarter" idx="10"/>
          </p:nvPr>
        </p:nvSpPr>
        <p:spPr/>
        <p:txBody>
          <a:bodyPr/>
          <a:lstStyle/>
          <a:p>
            <a:fld id="{4C3068AE-EDD4-4978-A5A6-FB19BEA97D61}" type="slidenum">
              <a:rPr lang="fr-FR" altLang="fr-FR" smtClean="0"/>
              <a:pPr/>
              <a:t>16</a:t>
            </a:fld>
            <a:endParaRPr lang="fr-FR" altLang="fr-FR"/>
          </a:p>
        </p:txBody>
      </p:sp>
    </p:spTree>
    <p:extLst>
      <p:ext uri="{BB962C8B-B14F-4D97-AF65-F5344CB8AC3E}">
        <p14:creationId xmlns:p14="http://schemas.microsoft.com/office/powerpoint/2010/main" val="731994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Reuse</a:t>
            </a:r>
            <a:r>
              <a:rPr lang="fr-FR" dirty="0"/>
              <a:t> and</a:t>
            </a:r>
            <a:r>
              <a:rPr lang="fr-FR" baseline="0" dirty="0"/>
              <a:t> mot </a:t>
            </a:r>
            <a:r>
              <a:rPr lang="fr-FR" baseline="0" dirty="0" err="1"/>
              <a:t>misuse</a:t>
            </a:r>
            <a:endParaRPr lang="fr-FR" baseline="0" dirty="0"/>
          </a:p>
          <a:p>
            <a:endParaRPr lang="fr-FR" dirty="0"/>
          </a:p>
          <a:p>
            <a:r>
              <a:rPr lang="fr-FR" dirty="0"/>
              <a:t>Liste d’entrepôt de confiance</a:t>
            </a:r>
          </a:p>
        </p:txBody>
      </p:sp>
      <p:sp>
        <p:nvSpPr>
          <p:cNvPr id="4" name="Espace réservé du numéro de diapositive 3"/>
          <p:cNvSpPr>
            <a:spLocks noGrp="1"/>
          </p:cNvSpPr>
          <p:nvPr>
            <p:ph type="sldNum" sz="quarter" idx="10"/>
          </p:nvPr>
        </p:nvSpPr>
        <p:spPr/>
        <p:txBody>
          <a:bodyPr/>
          <a:lstStyle/>
          <a:p>
            <a:fld id="{4C3068AE-EDD4-4978-A5A6-FB19BEA97D61}" type="slidenum">
              <a:rPr lang="fr-FR" altLang="fr-FR" smtClean="0"/>
              <a:pPr/>
              <a:t>17</a:t>
            </a:fld>
            <a:endParaRPr lang="fr-FR" altLang="fr-FR"/>
          </a:p>
        </p:txBody>
      </p:sp>
    </p:spTree>
    <p:extLst>
      <p:ext uri="{BB962C8B-B14F-4D97-AF65-F5344CB8AC3E}">
        <p14:creationId xmlns:p14="http://schemas.microsoft.com/office/powerpoint/2010/main" val="1494252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b="0" i="0" dirty="0">
              <a:solidFill>
                <a:srgbClr val="4A5556"/>
              </a:solidFill>
              <a:effectLst/>
              <a:latin typeface="Roboto" panose="02000000000000000000"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0" i="0" dirty="0">
                <a:solidFill>
                  <a:srgbClr val="202124"/>
                </a:solidFill>
                <a:effectLst/>
                <a:latin typeface="Google Sans"/>
              </a:rPr>
              <a:t>La </a:t>
            </a:r>
            <a:r>
              <a:rPr lang="fr-FR" b="0" i="0" dirty="0">
                <a:solidFill>
                  <a:srgbClr val="040C28"/>
                </a:solidFill>
                <a:effectLst/>
                <a:latin typeface="Google Sans"/>
              </a:rPr>
              <a:t>science participative</a:t>
            </a:r>
            <a:r>
              <a:rPr lang="fr-FR" b="0" i="0" dirty="0">
                <a:solidFill>
                  <a:srgbClr val="202124"/>
                </a:solidFill>
                <a:effectLst/>
                <a:latin typeface="Google Sans"/>
              </a:rPr>
              <a:t>, c'est l'ouverture à des non-spécialistes des processus de production de connaissances, d'expertises. La </a:t>
            </a:r>
            <a:r>
              <a:rPr lang="fr-FR" b="0" i="0" dirty="0">
                <a:solidFill>
                  <a:srgbClr val="040C28"/>
                </a:solidFill>
                <a:effectLst/>
                <a:latin typeface="Google Sans"/>
              </a:rPr>
              <a:t>science citoyenne</a:t>
            </a:r>
            <a:r>
              <a:rPr lang="fr-FR" b="0" i="0" dirty="0">
                <a:solidFill>
                  <a:srgbClr val="202124"/>
                </a:solidFill>
                <a:effectLst/>
                <a:latin typeface="Google Sans"/>
              </a:rPr>
              <a:t> renvoie plutôt aux objectifs et aux attentes à l'égard de la recherche, à la capacité de la </a:t>
            </a:r>
            <a:r>
              <a:rPr lang="fr-FR" b="0" i="0" dirty="0">
                <a:solidFill>
                  <a:srgbClr val="040C28"/>
                </a:solidFill>
                <a:effectLst/>
                <a:latin typeface="Google Sans"/>
              </a:rPr>
              <a:t>science</a:t>
            </a:r>
            <a:r>
              <a:rPr lang="fr-FR" b="0" i="0" dirty="0">
                <a:solidFill>
                  <a:srgbClr val="202124"/>
                </a:solidFill>
                <a:effectLst/>
                <a:latin typeface="Google Sans"/>
              </a:rPr>
              <a:t> à bien répondre aux demandes de la société.</a:t>
            </a:r>
            <a:endParaRPr lang="fr-FR" b="0" i="0" dirty="0">
              <a:solidFill>
                <a:srgbClr val="4A5556"/>
              </a:solidFill>
              <a:effectLst/>
              <a:latin typeface="Roboto" panose="02000000000000000000"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FR" b="0" i="0" dirty="0">
                <a:solidFill>
                  <a:srgbClr val="4A5556"/>
                </a:solidFill>
                <a:effectLst/>
                <a:latin typeface="Roboto" panose="02000000000000000000" pitchFamily="2" charset="0"/>
              </a:rPr>
              <a:t>ORRCH-</a:t>
            </a:r>
            <a:r>
              <a:rPr lang="fr-FR" b="0" i="0" dirty="0" err="1">
                <a:solidFill>
                  <a:srgbClr val="4A5556"/>
                </a:solidFill>
                <a:effectLst/>
                <a:latin typeface="Roboto" panose="02000000000000000000" pitchFamily="2" charset="0"/>
              </a:rPr>
              <a:t>IDEes</a:t>
            </a:r>
            <a:r>
              <a:rPr lang="fr-FR" b="0" i="0" dirty="0">
                <a:solidFill>
                  <a:srgbClr val="4A5556"/>
                </a:solidFill>
                <a:effectLst/>
                <a:latin typeface="Roboto" panose="02000000000000000000" pitchFamily="2" charset="0"/>
              </a:rPr>
              <a:t> - Orientation pluraliste de la Recherche sur les Risques Chroniques, Initiatives sur le territoire de Dunkerque pour l’Environnement et la Santé : impacts sanitaires liés à la multi-exposition environnementale (nucléaire, chimique d’origines industrielles mais aussi agricoles) dans le dunkerquois </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18</a:t>
            </a:fld>
            <a:endParaRPr lang="fr-FR" altLang="fr-FR"/>
          </a:p>
        </p:txBody>
      </p:sp>
    </p:spTree>
    <p:extLst>
      <p:ext uri="{BB962C8B-B14F-4D97-AF65-F5344CB8AC3E}">
        <p14:creationId xmlns:p14="http://schemas.microsoft.com/office/powerpoint/2010/main" val="3008308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Interopérabilité = </a:t>
            </a:r>
            <a:r>
              <a:rPr lang="fr-FR" dirty="0">
                <a:ea typeface="+mn-ea"/>
                <a:cs typeface="+mn-cs"/>
              </a:rPr>
              <a:t>Mise à jour automatique des informations venant d'autres sites.</a:t>
            </a:r>
          </a:p>
          <a:p>
            <a:endParaRPr lang="fr-F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1" i="0" dirty="0">
                <a:solidFill>
                  <a:srgbClr val="000000"/>
                </a:solidFill>
                <a:effectLst/>
                <a:latin typeface="Noto Sans" panose="020B0502040504020204" pitchFamily="34" charset="0"/>
              </a:rPr>
              <a:t>Il est devenu obligatoire pour publier chez de nombreux éditeurs et candidater auprès des agences de financement</a:t>
            </a:r>
            <a:r>
              <a:rPr lang="fr-FR" b="0" i="0" dirty="0">
                <a:solidFill>
                  <a:srgbClr val="000000"/>
                </a:solidFill>
                <a:effectLst/>
                <a:latin typeface="Noto Sans" panose="020B0502040504020204" pitchFamily="34" charset="0"/>
              </a:rPr>
              <a:t>.</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19</a:t>
            </a:fld>
            <a:endParaRPr lang="fr-FR" altLang="fr-FR"/>
          </a:p>
        </p:txBody>
      </p:sp>
    </p:spTree>
    <p:extLst>
      <p:ext uri="{BB962C8B-B14F-4D97-AF65-F5344CB8AC3E}">
        <p14:creationId xmlns:p14="http://schemas.microsoft.com/office/powerpoint/2010/main" val="651519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900" kern="0" dirty="0">
                <a:solidFill>
                  <a:srgbClr val="4A5556"/>
                </a:solidFill>
                <a:latin typeface="Roboto" panose="02000000000000000000" pitchFamily="2" charset="0"/>
                <a:ea typeface="Calibri" panose="020F0502020204030204" pitchFamily="34" charset="0"/>
                <a:cs typeface="Times New Roman" panose="02020603050405020304" pitchFamily="18" charset="0"/>
              </a:rPr>
              <a:t>La Science ouverte représente une nouvelle façon de faire de la Science et concerne </a:t>
            </a:r>
            <a:r>
              <a:rPr lang="fr-FR" sz="900" b="1" kern="0" dirty="0">
                <a:solidFill>
                  <a:srgbClr val="4A5556"/>
                </a:solidFill>
                <a:latin typeface="Roboto" panose="02000000000000000000" pitchFamily="2" charset="0"/>
                <a:ea typeface="Calibri" panose="020F0502020204030204" pitchFamily="34" charset="0"/>
                <a:cs typeface="Times New Roman" panose="02020603050405020304" pitchFamily="18" charset="0"/>
              </a:rPr>
              <a:t>toutes les générations et les métiers de la recherche</a:t>
            </a:r>
            <a:r>
              <a:rPr lang="fr-FR" sz="900" kern="0" dirty="0">
                <a:solidFill>
                  <a:srgbClr val="4A5556"/>
                </a:solidFill>
                <a:latin typeface="Roboto" panose="02000000000000000000" pitchFamily="2" charset="0"/>
                <a:ea typeface="Calibri" panose="020F0502020204030204" pitchFamily="34" charset="0"/>
                <a:cs typeface="Times New Roman" panose="02020603050405020304" pitchFamily="18" charset="0"/>
              </a:rPr>
              <a:t>. C’est un mouvement en </a:t>
            </a:r>
            <a:r>
              <a:rPr lang="fr-FR" sz="900" b="1" kern="0" dirty="0">
                <a:solidFill>
                  <a:srgbClr val="4A5556"/>
                </a:solidFill>
                <a:latin typeface="Roboto" panose="02000000000000000000" pitchFamily="2" charset="0"/>
                <a:ea typeface="Calibri" panose="020F0502020204030204" pitchFamily="34" charset="0"/>
                <a:cs typeface="Times New Roman" panose="02020603050405020304" pitchFamily="18" charset="0"/>
              </a:rPr>
              <a:t>pleine évolution </a:t>
            </a:r>
            <a:r>
              <a:rPr lang="fr-FR" sz="900" kern="0" dirty="0">
                <a:solidFill>
                  <a:srgbClr val="4A5556"/>
                </a:solidFill>
                <a:latin typeface="Roboto" panose="02000000000000000000" pitchFamily="2" charset="0"/>
                <a:ea typeface="Calibri" panose="020F0502020204030204" pitchFamily="34" charset="0"/>
                <a:cs typeface="Times New Roman" panose="02020603050405020304" pitchFamily="18" charset="0"/>
              </a:rPr>
              <a:t>et ses pratiques continuent d'être </a:t>
            </a:r>
            <a:r>
              <a:rPr lang="fr-FR" sz="900" b="1" kern="0" dirty="0">
                <a:solidFill>
                  <a:srgbClr val="4A5556"/>
                </a:solidFill>
                <a:latin typeface="Roboto" panose="02000000000000000000" pitchFamily="2" charset="0"/>
                <a:ea typeface="Calibri" panose="020F0502020204030204" pitchFamily="34" charset="0"/>
                <a:cs typeface="Times New Roman" panose="02020603050405020304" pitchFamily="18" charset="0"/>
              </a:rPr>
              <a:t>développées et affinées</a:t>
            </a:r>
            <a:r>
              <a:rPr lang="fr-FR" sz="900" kern="0" dirty="0">
                <a:solidFill>
                  <a:srgbClr val="4A5556"/>
                </a:solidFill>
                <a:latin typeface="Roboto" panose="02000000000000000000" pitchFamily="2" charset="0"/>
                <a:ea typeface="Calibri" panose="020F0502020204030204" pitchFamily="34" charset="0"/>
                <a:cs typeface="Times New Roman" panose="02020603050405020304" pitchFamily="18" charset="0"/>
              </a:rPr>
              <a:t>.</a:t>
            </a:r>
            <a:endParaRPr lang="fr-FR" kern="0" dirty="0"/>
          </a:p>
          <a:p>
            <a:endParaRPr lang="fr-FR"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20</a:t>
            </a:fld>
            <a:endParaRPr lang="fr-FR" altLang="fr-FR"/>
          </a:p>
        </p:txBody>
      </p:sp>
    </p:spTree>
    <p:extLst>
      <p:ext uri="{BB962C8B-B14F-4D97-AF65-F5344CB8AC3E}">
        <p14:creationId xmlns:p14="http://schemas.microsoft.com/office/powerpoint/2010/main" val="1982140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900" dirty="0">
              <a:solidFill>
                <a:srgbClr val="4A5556"/>
              </a:solidFill>
              <a:effectLst/>
              <a:latin typeface="Roboto" panose="02000000000000000000" pitchFamily="2" charset="0"/>
              <a:ea typeface="Times New Roman" panose="02020603050405020304" pitchFamily="18" charset="0"/>
            </a:endParaRPr>
          </a:p>
          <a:p>
            <a:r>
              <a:rPr lang="fr-FR" sz="900" b="1" dirty="0">
                <a:solidFill>
                  <a:srgbClr val="4A5556"/>
                </a:solidFill>
                <a:effectLst/>
                <a:latin typeface="Roboto" panose="02000000000000000000" pitchFamily="2" charset="0"/>
                <a:ea typeface="Times New Roman" panose="02020603050405020304" pitchFamily="18" charset="0"/>
              </a:rPr>
              <a:t>faire face aux obstacles</a:t>
            </a:r>
            <a:r>
              <a:rPr lang="fr-FR" sz="900" dirty="0">
                <a:solidFill>
                  <a:srgbClr val="4A5556"/>
                </a:solidFill>
                <a:effectLst/>
                <a:latin typeface="Roboto" panose="02000000000000000000" pitchFamily="2" charset="0"/>
                <a:ea typeface="Times New Roman" panose="02020603050405020304" pitchFamily="18" charset="0"/>
              </a:rPr>
              <a:t> qui entravent la progression de la Science Ouverte</a:t>
            </a:r>
            <a:endParaRPr lang="fr-FR"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21</a:t>
            </a:fld>
            <a:endParaRPr lang="fr-FR" altLang="fr-FR"/>
          </a:p>
        </p:txBody>
      </p:sp>
    </p:spTree>
    <p:extLst>
      <p:ext uri="{BB962C8B-B14F-4D97-AF65-F5344CB8AC3E}">
        <p14:creationId xmlns:p14="http://schemas.microsoft.com/office/powerpoint/2010/main" val="1626432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22</a:t>
            </a:fld>
            <a:endParaRPr lang="fr-FR" altLang="fr-FR"/>
          </a:p>
        </p:txBody>
      </p:sp>
    </p:spTree>
    <p:extLst>
      <p:ext uri="{BB962C8B-B14F-4D97-AF65-F5344CB8AC3E}">
        <p14:creationId xmlns:p14="http://schemas.microsoft.com/office/powerpoint/2010/main" val="3783905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FR"/>
          </a:p>
        </p:txBody>
      </p:sp>
      <p:sp>
        <p:nvSpPr>
          <p:cNvPr id="4" name="Espace réservé du numéro de diapositive 3"/>
          <p:cNvSpPr>
            <a:spLocks noGrp="1"/>
          </p:cNvSpPr>
          <p:nvPr>
            <p:ph type="sldNum" sz="quarter" idx="10"/>
          </p:nvPr>
        </p:nvSpPr>
        <p:spPr/>
        <p:txBody>
          <a:bodyPr/>
          <a:lstStyle/>
          <a:p>
            <a:fld id="{4C3068AE-EDD4-4978-A5A6-FB19BEA97D61}" type="slidenum">
              <a:rPr lang="fr-FR" altLang="fr-FR" smtClean="0"/>
              <a:pPr/>
              <a:t>23</a:t>
            </a:fld>
            <a:endParaRPr lang="fr-FR" altLang="fr-FR"/>
          </a:p>
        </p:txBody>
      </p:sp>
    </p:spTree>
    <p:extLst>
      <p:ext uri="{BB962C8B-B14F-4D97-AF65-F5344CB8AC3E}">
        <p14:creationId xmlns:p14="http://schemas.microsoft.com/office/powerpoint/2010/main" val="2540570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latin typeface="Arial"/>
                <a:cs typeface="Arial"/>
              </a:rPr>
              <a:t>Mvmt de pensée qui vise à transformer les pratiques scientifiques qui existe depuis plusieurs décennies</a:t>
            </a:r>
          </a:p>
          <a:p>
            <a:r>
              <a:rPr lang="fr-FR" sz="900" b="0" i="0" u="none" strike="noStrike" kern="1200" baseline="0" dirty="0">
                <a:solidFill>
                  <a:schemeClr val="tx1"/>
                </a:solidFill>
                <a:latin typeface="Arial"/>
                <a:cs typeface="Arial"/>
              </a:rPr>
              <a:t>Eviter les redondances</a:t>
            </a:r>
          </a:p>
          <a:p>
            <a:r>
              <a:rPr lang="fr-FR" sz="900" b="0" i="0" u="none" strike="noStrike" kern="1200" baseline="0" dirty="0">
                <a:solidFill>
                  <a:schemeClr val="tx1"/>
                </a:solidFill>
                <a:latin typeface="Arial"/>
                <a:cs typeface="Arial"/>
              </a:rPr>
              <a:t>Réduire les </a:t>
            </a:r>
            <a:r>
              <a:rPr lang="fr-FR" sz="900" b="0" i="0" u="none" strike="noStrike" kern="1200" baseline="0" dirty="0" err="1">
                <a:solidFill>
                  <a:schemeClr val="tx1"/>
                </a:solidFill>
                <a:latin typeface="Arial"/>
                <a:cs typeface="Arial"/>
              </a:rPr>
              <a:t>ecart</a:t>
            </a:r>
            <a:r>
              <a:rPr lang="fr-FR" sz="900" b="0" i="0" u="none" strike="noStrike" kern="1200" baseline="0" dirty="0">
                <a:solidFill>
                  <a:schemeClr val="tx1"/>
                </a:solidFill>
                <a:latin typeface="Arial"/>
                <a:cs typeface="Arial"/>
              </a:rPr>
              <a:t> en matière d’accès aux numériques</a:t>
            </a:r>
            <a:endParaRPr lang="fr-FR" sz="900" b="0" i="0" u="none" strike="noStrike" kern="1200" baseline="0" dirty="0">
              <a:solidFill>
                <a:schemeClr val="tx1"/>
              </a:solidFill>
              <a:cs typeface="Arial" charset="0"/>
            </a:endParaRPr>
          </a:p>
          <a:p>
            <a:endParaRPr lang="fr-FR" dirty="0">
              <a:cs typeface="Arial" charset="0"/>
            </a:endParaRPr>
          </a:p>
          <a:p>
            <a:endParaRPr lang="fr-FR" dirty="0">
              <a:cs typeface="Arial" charset="0"/>
            </a:endParaRPr>
          </a:p>
        </p:txBody>
      </p:sp>
      <p:sp>
        <p:nvSpPr>
          <p:cNvPr id="4" name="Espace réservé du numéro de diapositive 3"/>
          <p:cNvSpPr>
            <a:spLocks noGrp="1"/>
          </p:cNvSpPr>
          <p:nvPr>
            <p:ph type="sldNum" sz="quarter" idx="10"/>
          </p:nvPr>
        </p:nvSpPr>
        <p:spPr/>
        <p:txBody>
          <a:bodyPr/>
          <a:lstStyle/>
          <a:p>
            <a:fld id="{4C3068AE-EDD4-4978-A5A6-FB19BEA97D61}" type="slidenum">
              <a:rPr lang="fr-FR" altLang="fr-FR" smtClean="0"/>
              <a:pPr/>
              <a:t>3</a:t>
            </a:fld>
            <a:endParaRPr lang="fr-FR" altLang="fr-FR"/>
          </a:p>
        </p:txBody>
      </p:sp>
    </p:spTree>
    <p:extLst>
      <p:ext uri="{BB962C8B-B14F-4D97-AF65-F5344CB8AC3E}">
        <p14:creationId xmlns:p14="http://schemas.microsoft.com/office/powerpoint/2010/main" val="57855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hlinkClick r:id="rId3"/>
              </a:rPr>
              <a:t>Ouvrir la Science - Bibliothèque de la science ouverte</a:t>
            </a:r>
            <a:endParaRPr lang="fr-FR" dirty="0"/>
          </a:p>
          <a:p>
            <a:endParaRPr lang="fr-FR" dirty="0"/>
          </a:p>
          <a:p>
            <a:r>
              <a:rPr lang="fr-FR" b="0" i="0" dirty="0">
                <a:solidFill>
                  <a:srgbClr val="000000"/>
                </a:solidFill>
                <a:effectLst/>
                <a:latin typeface="Noto Sans" panose="020B0502040504020204" pitchFamily="34" charset="0"/>
              </a:rPr>
              <a:t>La pétition PLOS : elle appelle les scientifiques à ne plus soumettre leurs articles à des revues qui ne proposent pas une version complète et gratuite de leurs publications six mois après leur sortie. La pétition recueille 34 000 signatures de chercheurs issus de 180 pays. </a:t>
            </a:r>
          </a:p>
          <a:p>
            <a:endParaRPr lang="fr-FR" b="0" i="0" dirty="0">
              <a:solidFill>
                <a:srgbClr val="000000"/>
              </a:solidFill>
              <a:effectLst/>
              <a:latin typeface="Noto Sans" panose="020B0502040504020204" pitchFamily="34" charset="0"/>
            </a:endParaRPr>
          </a:p>
          <a:p>
            <a:r>
              <a:rPr lang="fr-FR" b="0" i="0" dirty="0">
                <a:solidFill>
                  <a:srgbClr val="000000"/>
                </a:solidFill>
                <a:effectLst/>
                <a:latin typeface="Noto Sans" panose="020B0502040504020204" pitchFamily="34" charset="0"/>
              </a:rPr>
              <a:t>UNESCO : un libre accès pour répondre aux crises sanitaires, autres crises mondiales actuelles et futures</a:t>
            </a:r>
            <a:endParaRPr lang="fr-FR"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4</a:t>
            </a:fld>
            <a:endParaRPr lang="fr-FR" altLang="fr-FR"/>
          </a:p>
        </p:txBody>
      </p:sp>
    </p:spTree>
    <p:extLst>
      <p:ext uri="{BB962C8B-B14F-4D97-AF65-F5344CB8AC3E}">
        <p14:creationId xmlns:p14="http://schemas.microsoft.com/office/powerpoint/2010/main" val="3658625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ADEME; ANR, ANRS, ANSES; Institut National du cancer + fond pour la recherche médicale</a:t>
            </a: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5</a:t>
            </a:fld>
            <a:endParaRPr lang="fr-FR" altLang="fr-FR"/>
          </a:p>
        </p:txBody>
      </p:sp>
    </p:spTree>
    <p:extLst>
      <p:ext uri="{BB962C8B-B14F-4D97-AF65-F5344CB8AC3E}">
        <p14:creationId xmlns:p14="http://schemas.microsoft.com/office/powerpoint/2010/main" val="336134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7</a:t>
            </a:fld>
            <a:endParaRPr lang="fr-FR" altLang="fr-FR"/>
          </a:p>
        </p:txBody>
      </p:sp>
    </p:spTree>
    <p:extLst>
      <p:ext uri="{BB962C8B-B14F-4D97-AF65-F5344CB8AC3E}">
        <p14:creationId xmlns:p14="http://schemas.microsoft.com/office/powerpoint/2010/main" val="3352781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Chercheurs : au cœur, accès à l’info et pub /partage d’info</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IST : chevilles ouvrières , rôle essentiel dans la mise en œuvre - (responsable des abonnements, des archives, des entrepôts, formation, appui</a:t>
            </a: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9</a:t>
            </a:fld>
            <a:endParaRPr lang="fr-FR" altLang="fr-FR"/>
          </a:p>
        </p:txBody>
      </p:sp>
    </p:spTree>
    <p:extLst>
      <p:ext uri="{BB962C8B-B14F-4D97-AF65-F5344CB8AC3E}">
        <p14:creationId xmlns:p14="http://schemas.microsoft.com/office/powerpoint/2010/main" val="264986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900" b="0" i="1" dirty="0">
                <a:effectLst/>
                <a:latin typeface="+mj-lt"/>
              </a:rPr>
              <a:t>Accéder à la connaissance et publier ses travaux coutent de plus en plus cher</a:t>
            </a:r>
          </a:p>
          <a:p>
            <a:r>
              <a:rPr lang="fr-FR" dirty="0"/>
              <a:t>La publication payante pour libérer l’accès n’est pas conforme à la Recommandation de l’UNESCO</a:t>
            </a:r>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11</a:t>
            </a:fld>
            <a:endParaRPr lang="fr-FR" altLang="fr-FR"/>
          </a:p>
        </p:txBody>
      </p:sp>
    </p:spTree>
    <p:extLst>
      <p:ext uri="{BB962C8B-B14F-4D97-AF65-F5344CB8AC3E}">
        <p14:creationId xmlns:p14="http://schemas.microsoft.com/office/powerpoint/2010/main" val="2235789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900" b="0" i="1" dirty="0">
                <a:effectLst/>
                <a:latin typeface="+mj-lt"/>
              </a:rPr>
              <a:t>Le DA protège les </a:t>
            </a:r>
            <a:r>
              <a:rPr lang="fr-FR" sz="900" b="0" i="1" dirty="0" err="1">
                <a:effectLst/>
                <a:latin typeface="+mj-lt"/>
              </a:rPr>
              <a:t>idées,il</a:t>
            </a:r>
            <a:r>
              <a:rPr lang="fr-FR" sz="900" b="0" i="1" dirty="0">
                <a:effectLst/>
                <a:latin typeface="+mj-lt"/>
              </a:rPr>
              <a:t> constitue une des formes de propriété </a:t>
            </a:r>
            <a:r>
              <a:rPr lang="fr-FR" sz="900" b="0" i="1" dirty="0" err="1">
                <a:effectLst/>
                <a:latin typeface="+mj-lt"/>
              </a:rPr>
              <a:t>intelectuelle</a:t>
            </a:r>
            <a:endParaRPr lang="fr-FR"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12</a:t>
            </a:fld>
            <a:endParaRPr lang="fr-FR" altLang="fr-FR"/>
          </a:p>
        </p:txBody>
      </p:sp>
    </p:spTree>
    <p:extLst>
      <p:ext uri="{BB962C8B-B14F-4D97-AF65-F5344CB8AC3E}">
        <p14:creationId xmlns:p14="http://schemas.microsoft.com/office/powerpoint/2010/main" val="125269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4D5156"/>
                </a:solidFill>
                <a:effectLst/>
                <a:latin typeface="Google Sans"/>
              </a:rPr>
              <a:t>Le </a:t>
            </a:r>
            <a:r>
              <a:rPr lang="fr-FR" b="0" i="0" dirty="0">
                <a:solidFill>
                  <a:srgbClr val="040C28"/>
                </a:solidFill>
                <a:effectLst/>
                <a:latin typeface="Google Sans"/>
              </a:rPr>
              <a:t>Copyright</a:t>
            </a:r>
            <a:r>
              <a:rPr lang="fr-FR" b="0" i="0" dirty="0">
                <a:solidFill>
                  <a:srgbClr val="4D5156"/>
                </a:solidFill>
                <a:effectLst/>
                <a:latin typeface="Google Sans"/>
              </a:rPr>
              <a:t> protège uniquement l'œuvre et offre une protection purement économique. Le </a:t>
            </a:r>
            <a:r>
              <a:rPr lang="fr-FR" b="0" i="0" dirty="0">
                <a:solidFill>
                  <a:srgbClr val="040C28"/>
                </a:solidFill>
                <a:effectLst/>
                <a:latin typeface="Google Sans"/>
              </a:rPr>
              <a:t>droit d'auteur</a:t>
            </a:r>
            <a:r>
              <a:rPr lang="fr-FR" b="0" i="0" dirty="0">
                <a:solidFill>
                  <a:srgbClr val="4D5156"/>
                </a:solidFill>
                <a:effectLst/>
                <a:latin typeface="Google Sans"/>
              </a:rPr>
              <a:t>, quant à lui, s'applique dans les pays de droit civil, en principalement en France. Le </a:t>
            </a:r>
            <a:r>
              <a:rPr lang="fr-FR" b="0" i="0" dirty="0">
                <a:solidFill>
                  <a:srgbClr val="040C28"/>
                </a:solidFill>
                <a:effectLst/>
                <a:latin typeface="Google Sans"/>
              </a:rPr>
              <a:t>droit d'auteur</a:t>
            </a:r>
            <a:r>
              <a:rPr lang="fr-FR" b="0" i="0" dirty="0">
                <a:solidFill>
                  <a:srgbClr val="4D5156"/>
                </a:solidFill>
                <a:effectLst/>
                <a:latin typeface="Google Sans"/>
              </a:rPr>
              <a:t> relève du droit moral et protège donc l'œuvre en respectant l'esprit de l'auteur.</a:t>
            </a:r>
            <a:endParaRPr lang="fr-FR" dirty="0"/>
          </a:p>
        </p:txBody>
      </p:sp>
      <p:sp>
        <p:nvSpPr>
          <p:cNvPr id="4" name="Espace réservé du numéro de diapositive 3"/>
          <p:cNvSpPr>
            <a:spLocks noGrp="1"/>
          </p:cNvSpPr>
          <p:nvPr>
            <p:ph type="sldNum" sz="quarter" idx="5"/>
          </p:nvPr>
        </p:nvSpPr>
        <p:spPr/>
        <p:txBody>
          <a:bodyPr/>
          <a:lstStyle/>
          <a:p>
            <a:fld id="{4C3068AE-EDD4-4978-A5A6-FB19BEA97D61}" type="slidenum">
              <a:rPr lang="fr-FR" altLang="fr-FR" smtClean="0"/>
              <a:pPr/>
              <a:t>13</a:t>
            </a:fld>
            <a:endParaRPr lang="fr-FR" altLang="fr-FR"/>
          </a:p>
        </p:txBody>
      </p:sp>
    </p:spTree>
    <p:extLst>
      <p:ext uri="{BB962C8B-B14F-4D97-AF65-F5344CB8AC3E}">
        <p14:creationId xmlns:p14="http://schemas.microsoft.com/office/powerpoint/2010/main" val="3251428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emf"/><Relationship Id="rId1" Type="http://schemas.openxmlformats.org/officeDocument/2006/relationships/slideMaster" Target="../slideMasters/slideMaster2.xml"/><Relationship Id="rId4" Type="http://schemas.openxmlformats.org/officeDocument/2006/relationships/image" Target="../media/image18.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3.xml"/><Relationship Id="rId4"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82E9D6-1F60-D349-BD9F-1EA9200888FF}"/>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0AA1E58C-F0BF-427D-90B8-66FE61E2B3C8}"/>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E25C09D0-3190-402C-A75C-601FF9A4A79E}"/>
              </a:ext>
            </a:extLst>
          </p:cNvPr>
          <p:cNvSpPr>
            <a:spLocks noGrp="1"/>
          </p:cNvSpPr>
          <p:nvPr>
            <p:ph type="sldNum" sz="quarter" idx="11"/>
          </p:nvPr>
        </p:nvSpPr>
        <p:spPr/>
        <p:txBody>
          <a:bodyPr/>
          <a:lstStyle/>
          <a:p>
            <a:fld id="{3ACCC249-5D5B-4515-B0B4-8C29B88314F6}" type="slidenum">
              <a:rPr lang="fr-FR" smtClean="0"/>
              <a:pPr/>
              <a:t>‹N°›</a:t>
            </a:fld>
            <a:endParaRPr lang="fr-FR"/>
          </a:p>
        </p:txBody>
      </p:sp>
    </p:spTree>
    <p:extLst>
      <p:ext uri="{BB962C8B-B14F-4D97-AF65-F5344CB8AC3E}">
        <p14:creationId xmlns:p14="http://schemas.microsoft.com/office/powerpoint/2010/main" val="1545539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5 idées développé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A8A97-87F7-FB41-A7B6-E195BF588941}"/>
              </a:ext>
            </a:extLst>
          </p:cNvPr>
          <p:cNvSpPr>
            <a:spLocks noGrp="1"/>
          </p:cNvSpPr>
          <p:nvPr>
            <p:ph type="title"/>
          </p:nvPr>
        </p:nvSpPr>
        <p:spPr/>
        <p:txBody>
          <a:bodyPr/>
          <a:lstStyle/>
          <a:p>
            <a:r>
              <a:rPr lang="fr-FR"/>
              <a:t>Modifiez le style du titre</a:t>
            </a:r>
          </a:p>
        </p:txBody>
      </p:sp>
      <p:sp>
        <p:nvSpPr>
          <p:cNvPr id="19" name="Espace réservé du pied de page 18">
            <a:extLst>
              <a:ext uri="{FF2B5EF4-FFF2-40B4-BE49-F238E27FC236}">
                <a16:creationId xmlns:a16="http://schemas.microsoft.com/office/drawing/2014/main" id="{5C9DC2AE-5D69-4C8D-8E7A-A0A4D9C5D56C}"/>
              </a:ext>
            </a:extLst>
          </p:cNvPr>
          <p:cNvSpPr>
            <a:spLocks noGrp="1"/>
          </p:cNvSpPr>
          <p:nvPr>
            <p:ph type="ftr" sz="quarter" idx="26"/>
          </p:nvPr>
        </p:nvSpPr>
        <p:spPr/>
        <p:txBody>
          <a:bodyPr/>
          <a:lstStyle/>
          <a:p>
            <a:r>
              <a:rPr lang="fr-FR"/>
              <a:t>Principes et Enjeux en Science Ouverte - Colloque AFSTAL - Audrey LEGENDRE - 12/06/2024</a:t>
            </a:r>
          </a:p>
        </p:txBody>
      </p:sp>
      <p:sp>
        <p:nvSpPr>
          <p:cNvPr id="20" name="Espace réservé du numéro de diapositive 19">
            <a:extLst>
              <a:ext uri="{FF2B5EF4-FFF2-40B4-BE49-F238E27FC236}">
                <a16:creationId xmlns:a16="http://schemas.microsoft.com/office/drawing/2014/main" id="{BCBA5CAF-442B-4F49-A70C-75588B1811A7}"/>
              </a:ext>
            </a:extLst>
          </p:cNvPr>
          <p:cNvSpPr>
            <a:spLocks noGrp="1"/>
          </p:cNvSpPr>
          <p:nvPr>
            <p:ph type="sldNum" sz="quarter" idx="27"/>
          </p:nvPr>
        </p:nvSpPr>
        <p:spPr/>
        <p:txBody>
          <a:bodyPr/>
          <a:lstStyle/>
          <a:p>
            <a:fld id="{3ACCC249-5D5B-4515-B0B4-8C29B88314F6}" type="slidenum">
              <a:rPr lang="fr-FR" smtClean="0"/>
              <a:pPr/>
              <a:t>‹N°›</a:t>
            </a:fld>
            <a:endParaRPr lang="fr-FR"/>
          </a:p>
        </p:txBody>
      </p:sp>
      <p:sp>
        <p:nvSpPr>
          <p:cNvPr id="23" name="Espace réservé du texte 22">
            <a:extLst>
              <a:ext uri="{FF2B5EF4-FFF2-40B4-BE49-F238E27FC236}">
                <a16:creationId xmlns:a16="http://schemas.microsoft.com/office/drawing/2014/main" id="{7E7949AB-7451-4DD8-A82C-A03EFE4334C6}"/>
              </a:ext>
            </a:extLst>
          </p:cNvPr>
          <p:cNvSpPr>
            <a:spLocks noGrp="1"/>
          </p:cNvSpPr>
          <p:nvPr>
            <p:ph type="body" sz="quarter" idx="28"/>
          </p:nvPr>
        </p:nvSpPr>
        <p:spPr>
          <a:xfrm>
            <a:off x="927497" y="1035170"/>
            <a:ext cx="1610916" cy="634087"/>
          </a:xfrm>
          <a:solidFill>
            <a:schemeClr val="accent3"/>
          </a:solidFill>
          <a:ln>
            <a:noFill/>
          </a:ln>
        </p:spPr>
        <p:txBody>
          <a:bodyPr anchor="ctr"/>
          <a:lstStyle>
            <a:lvl1pPr marL="0" indent="0" algn="ctr">
              <a:spcBef>
                <a:spcPts val="0"/>
              </a:spcBef>
              <a:buNone/>
              <a:defRPr sz="1100" b="1">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24" name="Espace réservé du texte 22">
            <a:extLst>
              <a:ext uri="{FF2B5EF4-FFF2-40B4-BE49-F238E27FC236}">
                <a16:creationId xmlns:a16="http://schemas.microsoft.com/office/drawing/2014/main" id="{0A6CDFC0-AA5B-4715-910D-1AF0B043E9CA}"/>
              </a:ext>
            </a:extLst>
          </p:cNvPr>
          <p:cNvSpPr>
            <a:spLocks noGrp="1"/>
          </p:cNvSpPr>
          <p:nvPr>
            <p:ph type="body" sz="quarter" idx="29"/>
          </p:nvPr>
        </p:nvSpPr>
        <p:spPr>
          <a:xfrm>
            <a:off x="1112163" y="1740379"/>
            <a:ext cx="1971000" cy="831371"/>
          </a:xfrm>
          <a:blipFill dpi="0" rotWithShape="1">
            <a:blip r:embed="rId2"/>
            <a:srcRect/>
            <a:tile tx="0" ty="0" sx="80000" sy="100000" flip="none" algn="tl"/>
          </a:blipFill>
          <a:ln>
            <a:noFill/>
          </a:ln>
        </p:spPr>
        <p:txBody>
          <a:bodyPr lIns="180000" anchor="t"/>
          <a:lstStyle>
            <a:lvl1pPr marL="0" indent="0" algn="l">
              <a:lnSpc>
                <a:spcPct val="90000"/>
              </a:lnSpc>
              <a:spcBef>
                <a:spcPts val="150"/>
              </a:spcBef>
              <a:spcAft>
                <a:spcPts val="150"/>
              </a:spcAft>
              <a:buNone/>
              <a:defRPr sz="1100" b="0">
                <a:solidFill>
                  <a:schemeClr val="accent3"/>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28" name="Espace réservé du texte 22">
            <a:extLst>
              <a:ext uri="{FF2B5EF4-FFF2-40B4-BE49-F238E27FC236}">
                <a16:creationId xmlns:a16="http://schemas.microsoft.com/office/drawing/2014/main" id="{CC5E45F9-C5FD-4F00-9987-E256662670E2}"/>
              </a:ext>
            </a:extLst>
          </p:cNvPr>
          <p:cNvSpPr>
            <a:spLocks noGrp="1"/>
          </p:cNvSpPr>
          <p:nvPr>
            <p:ph type="body" sz="quarter" idx="30"/>
          </p:nvPr>
        </p:nvSpPr>
        <p:spPr>
          <a:xfrm>
            <a:off x="6446600" y="1035170"/>
            <a:ext cx="1610916" cy="634087"/>
          </a:xfrm>
          <a:solidFill>
            <a:schemeClr val="accent3"/>
          </a:solidFill>
          <a:ln>
            <a:noFill/>
          </a:ln>
        </p:spPr>
        <p:txBody>
          <a:bodyPr anchor="ctr"/>
          <a:lstStyle>
            <a:lvl1pPr marL="0" indent="0" algn="ctr">
              <a:spcBef>
                <a:spcPts val="0"/>
              </a:spcBef>
              <a:buNone/>
              <a:defRPr sz="1100" b="1">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29" name="Espace réservé du texte 22">
            <a:extLst>
              <a:ext uri="{FF2B5EF4-FFF2-40B4-BE49-F238E27FC236}">
                <a16:creationId xmlns:a16="http://schemas.microsoft.com/office/drawing/2014/main" id="{7E039499-F620-4FD6-8A6F-E220C9C59B4F}"/>
              </a:ext>
            </a:extLst>
          </p:cNvPr>
          <p:cNvSpPr>
            <a:spLocks noGrp="1"/>
          </p:cNvSpPr>
          <p:nvPr>
            <p:ph type="body" sz="quarter" idx="31"/>
          </p:nvPr>
        </p:nvSpPr>
        <p:spPr>
          <a:xfrm>
            <a:off x="6652697" y="1740379"/>
            <a:ext cx="1971000" cy="831371"/>
          </a:xfrm>
          <a:blipFill>
            <a:blip r:embed="rId2"/>
            <a:tile tx="0" ty="0" sx="80000" sy="100000" flip="none" algn="tl"/>
          </a:blipFill>
          <a:ln>
            <a:noFill/>
          </a:ln>
        </p:spPr>
        <p:txBody>
          <a:bodyPr lIns="180000" anchor="t"/>
          <a:lstStyle>
            <a:lvl1pPr marL="0" indent="0" algn="l">
              <a:lnSpc>
                <a:spcPct val="90000"/>
              </a:lnSpc>
              <a:spcBef>
                <a:spcPts val="150"/>
              </a:spcBef>
              <a:spcAft>
                <a:spcPts val="150"/>
              </a:spcAft>
              <a:buNone/>
              <a:defRPr sz="1100" b="0">
                <a:solidFill>
                  <a:schemeClr val="accent3"/>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31" name="Espace réservé du texte 22">
            <a:extLst>
              <a:ext uri="{FF2B5EF4-FFF2-40B4-BE49-F238E27FC236}">
                <a16:creationId xmlns:a16="http://schemas.microsoft.com/office/drawing/2014/main" id="{A80B4E8C-6372-4433-B97B-1F6BF295C94C}"/>
              </a:ext>
            </a:extLst>
          </p:cNvPr>
          <p:cNvSpPr>
            <a:spLocks noGrp="1"/>
          </p:cNvSpPr>
          <p:nvPr>
            <p:ph type="body" sz="quarter" idx="32"/>
          </p:nvPr>
        </p:nvSpPr>
        <p:spPr>
          <a:xfrm>
            <a:off x="927497" y="3006845"/>
            <a:ext cx="1610916" cy="634087"/>
          </a:xfrm>
          <a:solidFill>
            <a:schemeClr val="accent3"/>
          </a:solidFill>
          <a:ln>
            <a:noFill/>
          </a:ln>
        </p:spPr>
        <p:txBody>
          <a:bodyPr anchor="ctr"/>
          <a:lstStyle>
            <a:lvl1pPr marL="0" indent="0" algn="ctr">
              <a:spcBef>
                <a:spcPts val="0"/>
              </a:spcBef>
              <a:buNone/>
              <a:defRPr sz="1100" b="1">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32" name="Espace réservé du texte 22">
            <a:extLst>
              <a:ext uri="{FF2B5EF4-FFF2-40B4-BE49-F238E27FC236}">
                <a16:creationId xmlns:a16="http://schemas.microsoft.com/office/drawing/2014/main" id="{A4246CD2-D6E7-4FC9-835B-5533D2D122B3}"/>
              </a:ext>
            </a:extLst>
          </p:cNvPr>
          <p:cNvSpPr>
            <a:spLocks noGrp="1"/>
          </p:cNvSpPr>
          <p:nvPr>
            <p:ph type="body" sz="quarter" idx="33"/>
          </p:nvPr>
        </p:nvSpPr>
        <p:spPr>
          <a:xfrm>
            <a:off x="1133594" y="3712054"/>
            <a:ext cx="1971000" cy="831371"/>
          </a:xfrm>
          <a:blipFill>
            <a:blip r:embed="rId2"/>
            <a:tile tx="0" ty="0" sx="80000" sy="100000" flip="none" algn="tl"/>
          </a:blipFill>
          <a:ln>
            <a:noFill/>
          </a:ln>
        </p:spPr>
        <p:txBody>
          <a:bodyPr lIns="180000" anchor="t"/>
          <a:lstStyle>
            <a:lvl1pPr marL="0" indent="0" algn="l">
              <a:lnSpc>
                <a:spcPct val="90000"/>
              </a:lnSpc>
              <a:spcBef>
                <a:spcPts val="150"/>
              </a:spcBef>
              <a:spcAft>
                <a:spcPts val="150"/>
              </a:spcAft>
              <a:buNone/>
              <a:defRPr sz="1100" b="0">
                <a:solidFill>
                  <a:schemeClr val="accent3"/>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34" name="Espace réservé du texte 22">
            <a:extLst>
              <a:ext uri="{FF2B5EF4-FFF2-40B4-BE49-F238E27FC236}">
                <a16:creationId xmlns:a16="http://schemas.microsoft.com/office/drawing/2014/main" id="{4E541763-265C-46DB-8137-C49E008955D5}"/>
              </a:ext>
            </a:extLst>
          </p:cNvPr>
          <p:cNvSpPr>
            <a:spLocks noGrp="1"/>
          </p:cNvSpPr>
          <p:nvPr>
            <p:ph type="body" sz="quarter" idx="34"/>
          </p:nvPr>
        </p:nvSpPr>
        <p:spPr>
          <a:xfrm>
            <a:off x="6446600" y="3006845"/>
            <a:ext cx="1610916" cy="634087"/>
          </a:xfrm>
          <a:solidFill>
            <a:schemeClr val="accent3"/>
          </a:solidFill>
          <a:ln>
            <a:noFill/>
          </a:ln>
        </p:spPr>
        <p:txBody>
          <a:bodyPr anchor="ctr"/>
          <a:lstStyle>
            <a:lvl1pPr marL="0" indent="0" algn="ctr">
              <a:spcBef>
                <a:spcPts val="0"/>
              </a:spcBef>
              <a:buNone/>
              <a:defRPr sz="1100" b="1">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35" name="Espace réservé du texte 22">
            <a:extLst>
              <a:ext uri="{FF2B5EF4-FFF2-40B4-BE49-F238E27FC236}">
                <a16:creationId xmlns:a16="http://schemas.microsoft.com/office/drawing/2014/main" id="{C4DB2949-9272-435E-87E6-38435B1A9587}"/>
              </a:ext>
            </a:extLst>
          </p:cNvPr>
          <p:cNvSpPr>
            <a:spLocks noGrp="1"/>
          </p:cNvSpPr>
          <p:nvPr>
            <p:ph type="body" sz="quarter" idx="35"/>
          </p:nvPr>
        </p:nvSpPr>
        <p:spPr>
          <a:xfrm>
            <a:off x="6652697" y="3712054"/>
            <a:ext cx="1971000" cy="831371"/>
          </a:xfrm>
          <a:blipFill>
            <a:blip r:embed="rId2"/>
            <a:tile tx="0" ty="0" sx="80000" sy="100000" flip="none" algn="tl"/>
          </a:blipFill>
          <a:ln>
            <a:noFill/>
          </a:ln>
        </p:spPr>
        <p:txBody>
          <a:bodyPr lIns="180000" anchor="t"/>
          <a:lstStyle>
            <a:lvl1pPr marL="0" indent="0" algn="l">
              <a:lnSpc>
                <a:spcPct val="90000"/>
              </a:lnSpc>
              <a:spcBef>
                <a:spcPts val="150"/>
              </a:spcBef>
              <a:spcAft>
                <a:spcPts val="150"/>
              </a:spcAft>
              <a:buNone/>
              <a:defRPr sz="1100" b="0">
                <a:solidFill>
                  <a:schemeClr val="accent3"/>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37" name="Espace réservé du texte 22">
            <a:extLst>
              <a:ext uri="{FF2B5EF4-FFF2-40B4-BE49-F238E27FC236}">
                <a16:creationId xmlns:a16="http://schemas.microsoft.com/office/drawing/2014/main" id="{CB3DB4DA-E636-41CF-A9ED-469BF6CC03F9}"/>
              </a:ext>
            </a:extLst>
          </p:cNvPr>
          <p:cNvSpPr>
            <a:spLocks noGrp="1"/>
          </p:cNvSpPr>
          <p:nvPr>
            <p:ph type="body" sz="quarter" idx="36"/>
          </p:nvPr>
        </p:nvSpPr>
        <p:spPr>
          <a:xfrm>
            <a:off x="3822502" y="1994814"/>
            <a:ext cx="1610916" cy="634087"/>
          </a:xfrm>
          <a:solidFill>
            <a:schemeClr val="accent3"/>
          </a:solidFill>
          <a:ln>
            <a:noFill/>
          </a:ln>
        </p:spPr>
        <p:txBody>
          <a:bodyPr anchor="ctr"/>
          <a:lstStyle>
            <a:lvl1pPr marL="0" indent="0" algn="ctr">
              <a:spcBef>
                <a:spcPts val="0"/>
              </a:spcBef>
              <a:buNone/>
              <a:defRPr sz="1100" b="1">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38" name="Espace réservé du texte 22">
            <a:extLst>
              <a:ext uri="{FF2B5EF4-FFF2-40B4-BE49-F238E27FC236}">
                <a16:creationId xmlns:a16="http://schemas.microsoft.com/office/drawing/2014/main" id="{B23AD0A7-A384-4986-83E8-827EE4EADAB9}"/>
              </a:ext>
            </a:extLst>
          </p:cNvPr>
          <p:cNvSpPr>
            <a:spLocks noGrp="1"/>
          </p:cNvSpPr>
          <p:nvPr>
            <p:ph type="body" sz="quarter" idx="37"/>
          </p:nvPr>
        </p:nvSpPr>
        <p:spPr>
          <a:xfrm>
            <a:off x="4028599" y="2700023"/>
            <a:ext cx="1971000" cy="831371"/>
          </a:xfrm>
          <a:blipFill>
            <a:blip r:embed="rId2"/>
            <a:tile tx="0" ty="0" sx="80000" sy="100000" flip="none" algn="tl"/>
          </a:blipFill>
          <a:ln>
            <a:noFill/>
          </a:ln>
        </p:spPr>
        <p:txBody>
          <a:bodyPr lIns="180000" anchor="t"/>
          <a:lstStyle>
            <a:lvl1pPr marL="0" indent="0" algn="l">
              <a:lnSpc>
                <a:spcPct val="90000"/>
              </a:lnSpc>
              <a:spcBef>
                <a:spcPts val="150"/>
              </a:spcBef>
              <a:spcAft>
                <a:spcPts val="150"/>
              </a:spcAft>
              <a:buNone/>
              <a:defRPr sz="1100" b="0">
                <a:solidFill>
                  <a:schemeClr val="accent3"/>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Tree>
    <p:extLst>
      <p:ext uri="{BB962C8B-B14F-4D97-AF65-F5344CB8AC3E}">
        <p14:creationId xmlns:p14="http://schemas.microsoft.com/office/powerpoint/2010/main" val="398295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Texte et image génér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893CF-ECCA-0343-BE13-94EB3ACBCFF9}"/>
              </a:ext>
            </a:extLst>
          </p:cNvPr>
          <p:cNvSpPr>
            <a:spLocks noGrp="1"/>
          </p:cNvSpPr>
          <p:nvPr>
            <p:ph type="title"/>
          </p:nvPr>
        </p:nvSpPr>
        <p:spPr/>
        <p:txBody>
          <a:bodyPr/>
          <a:lstStyle/>
          <a:p>
            <a:r>
              <a:rPr lang="fr-FR"/>
              <a:t>Modifiez le style du titre</a:t>
            </a:r>
          </a:p>
        </p:txBody>
      </p:sp>
      <p:sp>
        <p:nvSpPr>
          <p:cNvPr id="6" name="Espace réservé du contenu 4">
            <a:extLst>
              <a:ext uri="{FF2B5EF4-FFF2-40B4-BE49-F238E27FC236}">
                <a16:creationId xmlns:a16="http://schemas.microsoft.com/office/drawing/2014/main" id="{847BCCA3-320F-F442-A5A6-A675245E7EA5}"/>
              </a:ext>
            </a:extLst>
          </p:cNvPr>
          <p:cNvSpPr>
            <a:spLocks noGrp="1"/>
          </p:cNvSpPr>
          <p:nvPr>
            <p:ph sz="quarter" idx="19"/>
          </p:nvPr>
        </p:nvSpPr>
        <p:spPr>
          <a:xfrm>
            <a:off x="4882157" y="1275162"/>
            <a:ext cx="3740349" cy="3268265"/>
          </a:xfrm>
          <a:prstGeom prst="rect">
            <a:avLst/>
          </a:prstGeom>
        </p:spPr>
        <p:txBody>
          <a:bodyPr vert="horz"/>
          <a:lstStyle>
            <a:lvl1pPr marL="0" indent="0" algn="l">
              <a:buNone/>
              <a:defRPr sz="1200" b="0">
                <a:solidFill>
                  <a:schemeClr val="tx1"/>
                </a:solidFill>
                <a:latin typeface="Calibri" panose="020F0502020204030204" pitchFamily="34" charset="0"/>
                <a:cs typeface="Calibri" panose="020F0502020204030204" pitchFamily="34" charset="0"/>
              </a:defRPr>
            </a:lvl1pPr>
            <a:lvl2pPr>
              <a:defRPr sz="1100">
                <a:latin typeface="Trebuchet MS"/>
                <a:cs typeface="Trebuchet MS"/>
              </a:defRPr>
            </a:lvl2pPr>
            <a:lvl3pPr>
              <a:defRPr sz="1100">
                <a:latin typeface="Trebuchet MS"/>
                <a:cs typeface="Trebuchet MS"/>
              </a:defRPr>
            </a:lvl3pPr>
            <a:lvl4pPr>
              <a:defRPr sz="1100">
                <a:latin typeface="Trebuchet MS"/>
                <a:cs typeface="Trebuchet MS"/>
              </a:defRPr>
            </a:lvl4pPr>
            <a:lvl5pPr>
              <a:defRPr sz="1100">
                <a:latin typeface="Trebuchet MS"/>
                <a:cs typeface="Trebuchet MS"/>
              </a:defRPr>
            </a:lvl5pPr>
          </a:lstStyle>
          <a:p>
            <a:pPr lvl="0"/>
            <a:r>
              <a:rPr lang="fr-FR"/>
              <a:t>Modifier les styles du texte du masque</a:t>
            </a:r>
          </a:p>
        </p:txBody>
      </p:sp>
      <p:sp>
        <p:nvSpPr>
          <p:cNvPr id="3" name="Espace réservé du pied de page 2">
            <a:extLst>
              <a:ext uri="{FF2B5EF4-FFF2-40B4-BE49-F238E27FC236}">
                <a16:creationId xmlns:a16="http://schemas.microsoft.com/office/drawing/2014/main" id="{1EE1CCBF-5412-4FD0-AE90-7F4A0A6203F3}"/>
              </a:ext>
            </a:extLst>
          </p:cNvPr>
          <p:cNvSpPr>
            <a:spLocks noGrp="1"/>
          </p:cNvSpPr>
          <p:nvPr>
            <p:ph type="ftr" sz="quarter" idx="20"/>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E41B30A4-A860-4AF2-8453-50756B56086A}"/>
              </a:ext>
            </a:extLst>
          </p:cNvPr>
          <p:cNvSpPr>
            <a:spLocks noGrp="1"/>
          </p:cNvSpPr>
          <p:nvPr>
            <p:ph type="sldNum" sz="quarter" idx="21"/>
          </p:nvPr>
        </p:nvSpPr>
        <p:spPr/>
        <p:txBody>
          <a:bodyPr/>
          <a:lstStyle/>
          <a:p>
            <a:fld id="{3ACCC249-5D5B-4515-B0B4-8C29B88314F6}" type="slidenum">
              <a:rPr lang="fr-FR" smtClean="0"/>
              <a:pPr/>
              <a:t>‹N°›</a:t>
            </a:fld>
            <a:endParaRPr lang="fr-FR"/>
          </a:p>
        </p:txBody>
      </p:sp>
      <p:sp>
        <p:nvSpPr>
          <p:cNvPr id="8" name="Espace réservé du texte 7">
            <a:extLst>
              <a:ext uri="{FF2B5EF4-FFF2-40B4-BE49-F238E27FC236}">
                <a16:creationId xmlns:a16="http://schemas.microsoft.com/office/drawing/2014/main" id="{4C3F8B87-51EA-4A5F-B8FA-6394BA3982EE}"/>
              </a:ext>
            </a:extLst>
          </p:cNvPr>
          <p:cNvSpPr>
            <a:spLocks noGrp="1"/>
          </p:cNvSpPr>
          <p:nvPr>
            <p:ph type="body" sz="quarter" idx="22"/>
          </p:nvPr>
        </p:nvSpPr>
        <p:spPr>
          <a:xfrm>
            <a:off x="872731" y="1275162"/>
            <a:ext cx="3906440" cy="326826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1580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xte et image - Génér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CDAF8-39D6-BE4E-A31E-82BF31DAAE5D}"/>
              </a:ext>
            </a:extLst>
          </p:cNvPr>
          <p:cNvSpPr>
            <a:spLocks noGrp="1"/>
          </p:cNvSpPr>
          <p:nvPr>
            <p:ph type="title"/>
          </p:nvPr>
        </p:nvSpPr>
        <p:spPr/>
        <p:txBody>
          <a:bodyPr/>
          <a:lstStyle/>
          <a:p>
            <a:r>
              <a:rPr lang="fr-FR"/>
              <a:t>Modifiez le style du titre</a:t>
            </a:r>
          </a:p>
        </p:txBody>
      </p:sp>
      <p:sp>
        <p:nvSpPr>
          <p:cNvPr id="4" name="Espace réservé du contenu 4">
            <a:extLst>
              <a:ext uri="{FF2B5EF4-FFF2-40B4-BE49-F238E27FC236}">
                <a16:creationId xmlns:a16="http://schemas.microsoft.com/office/drawing/2014/main" id="{8C0DB197-32F8-0B40-92F0-339BBF5E5192}"/>
              </a:ext>
            </a:extLst>
          </p:cNvPr>
          <p:cNvSpPr>
            <a:spLocks noGrp="1"/>
          </p:cNvSpPr>
          <p:nvPr>
            <p:ph sz="quarter" idx="19"/>
          </p:nvPr>
        </p:nvSpPr>
        <p:spPr>
          <a:xfrm>
            <a:off x="4938365" y="1275162"/>
            <a:ext cx="3684141" cy="3268265"/>
          </a:xfrm>
          <a:prstGeom prst="rect">
            <a:avLst/>
          </a:prstGeom>
        </p:spPr>
        <p:txBody>
          <a:bodyPr vert="horz"/>
          <a:lstStyle>
            <a:lvl1pPr marL="0" indent="0" algn="l">
              <a:buNone/>
              <a:defRPr sz="1200" b="0">
                <a:solidFill>
                  <a:schemeClr val="tx1"/>
                </a:solidFill>
                <a:latin typeface="Calibri" panose="020F0502020204030204" pitchFamily="34" charset="0"/>
                <a:cs typeface="Calibri" panose="020F0502020204030204" pitchFamily="34" charset="0"/>
              </a:defRPr>
            </a:lvl1pPr>
            <a:lvl2pPr>
              <a:defRPr sz="1100">
                <a:latin typeface="Trebuchet MS"/>
                <a:cs typeface="Trebuchet MS"/>
              </a:defRPr>
            </a:lvl2pPr>
            <a:lvl3pPr>
              <a:defRPr sz="1100">
                <a:latin typeface="Trebuchet MS"/>
                <a:cs typeface="Trebuchet MS"/>
              </a:defRPr>
            </a:lvl3pPr>
            <a:lvl4pPr>
              <a:defRPr sz="1100">
                <a:latin typeface="Trebuchet MS"/>
                <a:cs typeface="Trebuchet MS"/>
              </a:defRPr>
            </a:lvl4pPr>
            <a:lvl5pPr>
              <a:defRPr sz="1100">
                <a:latin typeface="Trebuchet MS"/>
                <a:cs typeface="Trebuchet MS"/>
              </a:defRPr>
            </a:lvl5pPr>
          </a:lstStyle>
          <a:p>
            <a:pPr lvl="0"/>
            <a:r>
              <a:rPr lang="fr-FR"/>
              <a:t>Modifier les styles du texte du masque</a:t>
            </a:r>
          </a:p>
        </p:txBody>
      </p:sp>
      <p:sp>
        <p:nvSpPr>
          <p:cNvPr id="7" name="Espace réservé du pied de page 6">
            <a:extLst>
              <a:ext uri="{FF2B5EF4-FFF2-40B4-BE49-F238E27FC236}">
                <a16:creationId xmlns:a16="http://schemas.microsoft.com/office/drawing/2014/main" id="{67ED9E5D-237E-4834-B731-EA4C07ED9F7A}"/>
              </a:ext>
            </a:extLst>
          </p:cNvPr>
          <p:cNvSpPr>
            <a:spLocks noGrp="1"/>
          </p:cNvSpPr>
          <p:nvPr>
            <p:ph type="ftr" sz="quarter" idx="20"/>
          </p:nvPr>
        </p:nvSpPr>
        <p:spPr/>
        <p:txBody>
          <a:bodyPr/>
          <a:lstStyle/>
          <a:p>
            <a:r>
              <a:rPr lang="fr-FR"/>
              <a:t>Principes et Enjeux en Science Ouverte - Colloque AFSTAL - Audrey LEGENDRE - 12/06/2024</a:t>
            </a:r>
          </a:p>
        </p:txBody>
      </p:sp>
      <p:sp>
        <p:nvSpPr>
          <p:cNvPr id="8" name="Espace réservé du numéro de diapositive 7">
            <a:extLst>
              <a:ext uri="{FF2B5EF4-FFF2-40B4-BE49-F238E27FC236}">
                <a16:creationId xmlns:a16="http://schemas.microsoft.com/office/drawing/2014/main" id="{95666AAF-CC76-4D83-9A32-974B8D280E18}"/>
              </a:ext>
            </a:extLst>
          </p:cNvPr>
          <p:cNvSpPr>
            <a:spLocks noGrp="1"/>
          </p:cNvSpPr>
          <p:nvPr>
            <p:ph type="sldNum" sz="quarter" idx="21"/>
          </p:nvPr>
        </p:nvSpPr>
        <p:spPr/>
        <p:txBody>
          <a:bodyPr/>
          <a:lstStyle/>
          <a:p>
            <a:fld id="{3ACCC249-5D5B-4515-B0B4-8C29B88314F6}" type="slidenum">
              <a:rPr lang="fr-FR" smtClean="0"/>
              <a:pPr/>
              <a:t>‹N°›</a:t>
            </a:fld>
            <a:endParaRPr lang="fr-FR"/>
          </a:p>
        </p:txBody>
      </p:sp>
      <p:sp>
        <p:nvSpPr>
          <p:cNvPr id="9" name="Espace réservé du texte 5">
            <a:extLst>
              <a:ext uri="{FF2B5EF4-FFF2-40B4-BE49-F238E27FC236}">
                <a16:creationId xmlns:a16="http://schemas.microsoft.com/office/drawing/2014/main" id="{D618FDC3-DC0C-420C-B5C3-D15D996A414F}"/>
              </a:ext>
            </a:extLst>
          </p:cNvPr>
          <p:cNvSpPr>
            <a:spLocks noGrp="1"/>
          </p:cNvSpPr>
          <p:nvPr>
            <p:ph type="body" sz="quarter" idx="40"/>
          </p:nvPr>
        </p:nvSpPr>
        <p:spPr>
          <a:xfrm>
            <a:off x="536484" y="1275164"/>
            <a:ext cx="4112519" cy="385199"/>
          </a:xfrm>
          <a:blipFill dpi="0" rotWithShape="1">
            <a:blip r:embed="rId2" cstate="screen">
              <a:extLst>
                <a:ext uri="{28A0092B-C50C-407E-A947-70E740481C1C}">
                  <a14:useLocalDpi xmlns:a14="http://schemas.microsoft.com/office/drawing/2010/main"/>
                </a:ext>
              </a:extLst>
            </a:blip>
            <a:srcRect/>
            <a:tile tx="0" ty="0" sx="46000" sy="46000" flip="none" algn="tl"/>
          </a:blipFill>
        </p:spPr>
        <p:txBody>
          <a:bodyPr lIns="504000" tIns="36000" rIns="936000"/>
          <a:lstStyle>
            <a:lvl1pPr marL="0" indent="0" algn="l">
              <a:buNone/>
              <a:defRPr sz="1425" b="1" cap="all" baseline="0">
                <a:solidFill>
                  <a:schemeClr val="accent2"/>
                </a:solidFill>
              </a:defRPr>
            </a:lvl1pPr>
          </a:lstStyle>
          <a:p>
            <a:pPr lvl="0"/>
            <a:r>
              <a:rPr lang="fr-FR"/>
              <a:t>Modifier les styles du texte du masque</a:t>
            </a:r>
          </a:p>
        </p:txBody>
      </p:sp>
      <p:sp>
        <p:nvSpPr>
          <p:cNvPr id="10" name="Espace réservé du texte 7">
            <a:extLst>
              <a:ext uri="{FF2B5EF4-FFF2-40B4-BE49-F238E27FC236}">
                <a16:creationId xmlns:a16="http://schemas.microsoft.com/office/drawing/2014/main" id="{28B1074B-05F6-4859-874A-37B3295B76F2}"/>
              </a:ext>
            </a:extLst>
          </p:cNvPr>
          <p:cNvSpPr>
            <a:spLocks noGrp="1"/>
          </p:cNvSpPr>
          <p:nvPr>
            <p:ph type="body" sz="quarter" idx="22"/>
          </p:nvPr>
        </p:nvSpPr>
        <p:spPr>
          <a:xfrm>
            <a:off x="872733" y="1743075"/>
            <a:ext cx="3777853" cy="2800350"/>
          </a:xfrm>
        </p:spPr>
        <p:txBody>
          <a:bodyPr/>
          <a:lstStyle>
            <a:lvl1pPr>
              <a:defRPr sz="1200"/>
            </a:lvl1pPr>
            <a:lvl2pPr>
              <a:defRPr sz="1200"/>
            </a:lvl2pPr>
            <a:lvl3pPr>
              <a:defRPr sz="1200"/>
            </a:lvl3pPr>
            <a:lvl4pPr>
              <a:defRPr sz="12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65460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Texte et image - santé et environn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CDAF8-39D6-BE4E-A31E-82BF31DAAE5D}"/>
              </a:ext>
            </a:extLst>
          </p:cNvPr>
          <p:cNvSpPr>
            <a:spLocks noGrp="1"/>
          </p:cNvSpPr>
          <p:nvPr>
            <p:ph type="title"/>
          </p:nvPr>
        </p:nvSpPr>
        <p:spPr/>
        <p:txBody>
          <a:bodyPr/>
          <a:lstStyle/>
          <a:p>
            <a:r>
              <a:rPr lang="fr-FR"/>
              <a:t>Modifiez le style du titre</a:t>
            </a:r>
          </a:p>
        </p:txBody>
      </p:sp>
      <p:sp>
        <p:nvSpPr>
          <p:cNvPr id="4" name="Espace réservé du contenu 4">
            <a:extLst>
              <a:ext uri="{FF2B5EF4-FFF2-40B4-BE49-F238E27FC236}">
                <a16:creationId xmlns:a16="http://schemas.microsoft.com/office/drawing/2014/main" id="{8C0DB197-32F8-0B40-92F0-339BBF5E5192}"/>
              </a:ext>
            </a:extLst>
          </p:cNvPr>
          <p:cNvSpPr>
            <a:spLocks noGrp="1"/>
          </p:cNvSpPr>
          <p:nvPr>
            <p:ph sz="quarter" idx="19"/>
          </p:nvPr>
        </p:nvSpPr>
        <p:spPr>
          <a:xfrm>
            <a:off x="4938365" y="1275162"/>
            <a:ext cx="3684141" cy="3268265"/>
          </a:xfrm>
          <a:prstGeom prst="rect">
            <a:avLst/>
          </a:prstGeom>
        </p:spPr>
        <p:txBody>
          <a:bodyPr vert="horz"/>
          <a:lstStyle>
            <a:lvl1pPr marL="0" indent="0" algn="l">
              <a:buNone/>
              <a:defRPr sz="1200" b="0">
                <a:solidFill>
                  <a:schemeClr val="tx1"/>
                </a:solidFill>
                <a:latin typeface="Calibri" panose="020F0502020204030204" pitchFamily="34" charset="0"/>
                <a:cs typeface="Calibri" panose="020F0502020204030204" pitchFamily="34" charset="0"/>
              </a:defRPr>
            </a:lvl1pPr>
            <a:lvl2pPr>
              <a:defRPr sz="1100">
                <a:latin typeface="Trebuchet MS"/>
                <a:cs typeface="Trebuchet MS"/>
              </a:defRPr>
            </a:lvl2pPr>
            <a:lvl3pPr>
              <a:defRPr sz="1100">
                <a:latin typeface="Trebuchet MS"/>
                <a:cs typeface="Trebuchet MS"/>
              </a:defRPr>
            </a:lvl3pPr>
            <a:lvl4pPr>
              <a:defRPr sz="1100">
                <a:latin typeface="Trebuchet MS"/>
                <a:cs typeface="Trebuchet MS"/>
              </a:defRPr>
            </a:lvl4pPr>
            <a:lvl5pPr>
              <a:defRPr sz="1100">
                <a:latin typeface="Trebuchet MS"/>
                <a:cs typeface="Trebuchet MS"/>
              </a:defRPr>
            </a:lvl5pPr>
          </a:lstStyle>
          <a:p>
            <a:pPr lvl="0"/>
            <a:r>
              <a:rPr lang="fr-FR"/>
              <a:t>Modifier les styles du texte du masque</a:t>
            </a:r>
          </a:p>
        </p:txBody>
      </p:sp>
      <p:sp>
        <p:nvSpPr>
          <p:cNvPr id="7" name="Espace réservé du pied de page 6">
            <a:extLst>
              <a:ext uri="{FF2B5EF4-FFF2-40B4-BE49-F238E27FC236}">
                <a16:creationId xmlns:a16="http://schemas.microsoft.com/office/drawing/2014/main" id="{67ED9E5D-237E-4834-B731-EA4C07ED9F7A}"/>
              </a:ext>
            </a:extLst>
          </p:cNvPr>
          <p:cNvSpPr>
            <a:spLocks noGrp="1"/>
          </p:cNvSpPr>
          <p:nvPr>
            <p:ph type="ftr" sz="quarter" idx="20"/>
          </p:nvPr>
        </p:nvSpPr>
        <p:spPr/>
        <p:txBody>
          <a:bodyPr/>
          <a:lstStyle/>
          <a:p>
            <a:r>
              <a:rPr lang="fr-FR"/>
              <a:t>Principes et Enjeux en Science Ouverte - Colloque AFSTAL - Audrey LEGENDRE - 12/06/2024</a:t>
            </a:r>
          </a:p>
        </p:txBody>
      </p:sp>
      <p:sp>
        <p:nvSpPr>
          <p:cNvPr id="8" name="Espace réservé du numéro de diapositive 7">
            <a:extLst>
              <a:ext uri="{FF2B5EF4-FFF2-40B4-BE49-F238E27FC236}">
                <a16:creationId xmlns:a16="http://schemas.microsoft.com/office/drawing/2014/main" id="{95666AAF-CC76-4D83-9A32-974B8D280E18}"/>
              </a:ext>
            </a:extLst>
          </p:cNvPr>
          <p:cNvSpPr>
            <a:spLocks noGrp="1"/>
          </p:cNvSpPr>
          <p:nvPr>
            <p:ph type="sldNum" sz="quarter" idx="21"/>
          </p:nvPr>
        </p:nvSpPr>
        <p:spPr/>
        <p:txBody>
          <a:bodyPr/>
          <a:lstStyle/>
          <a:p>
            <a:fld id="{3ACCC249-5D5B-4515-B0B4-8C29B88314F6}" type="slidenum">
              <a:rPr lang="fr-FR" smtClean="0"/>
              <a:pPr/>
              <a:t>‹N°›</a:t>
            </a:fld>
            <a:endParaRPr lang="fr-FR"/>
          </a:p>
        </p:txBody>
      </p:sp>
      <p:sp>
        <p:nvSpPr>
          <p:cNvPr id="9" name="Espace réservé du texte 5">
            <a:extLst>
              <a:ext uri="{FF2B5EF4-FFF2-40B4-BE49-F238E27FC236}">
                <a16:creationId xmlns:a16="http://schemas.microsoft.com/office/drawing/2014/main" id="{D618FDC3-DC0C-420C-B5C3-D15D996A414F}"/>
              </a:ext>
            </a:extLst>
          </p:cNvPr>
          <p:cNvSpPr>
            <a:spLocks noGrp="1"/>
          </p:cNvSpPr>
          <p:nvPr>
            <p:ph type="body" sz="quarter" idx="40"/>
          </p:nvPr>
        </p:nvSpPr>
        <p:spPr>
          <a:xfrm>
            <a:off x="536484" y="1275164"/>
            <a:ext cx="4112519" cy="385199"/>
          </a:xfrm>
          <a:blipFill dpi="0" rotWithShape="1">
            <a:blip r:embed="rId2" cstate="screen">
              <a:extLst>
                <a:ext uri="{28A0092B-C50C-407E-A947-70E740481C1C}">
                  <a14:useLocalDpi xmlns:a14="http://schemas.microsoft.com/office/drawing/2010/main"/>
                </a:ext>
              </a:extLst>
            </a:blip>
            <a:srcRect/>
            <a:tile tx="0" ty="0" sx="46000" sy="46000" flip="none" algn="tl"/>
          </a:blipFill>
        </p:spPr>
        <p:txBody>
          <a:bodyPr lIns="504000" tIns="36000" rIns="936000"/>
          <a:lstStyle>
            <a:lvl1pPr marL="0" indent="0" algn="l">
              <a:buNone/>
              <a:defRPr sz="1425" b="1" cap="all" baseline="0">
                <a:solidFill>
                  <a:schemeClr val="accent6"/>
                </a:solidFill>
              </a:defRPr>
            </a:lvl1pPr>
          </a:lstStyle>
          <a:p>
            <a:pPr lvl="0"/>
            <a:r>
              <a:rPr lang="fr-FR"/>
              <a:t>Modifier les styles du texte du masque</a:t>
            </a:r>
          </a:p>
        </p:txBody>
      </p:sp>
      <p:sp>
        <p:nvSpPr>
          <p:cNvPr id="10" name="Espace réservé du texte 7">
            <a:extLst>
              <a:ext uri="{FF2B5EF4-FFF2-40B4-BE49-F238E27FC236}">
                <a16:creationId xmlns:a16="http://schemas.microsoft.com/office/drawing/2014/main" id="{B3BB485F-5ABF-4273-9A66-32D3676CC593}"/>
              </a:ext>
            </a:extLst>
          </p:cNvPr>
          <p:cNvSpPr>
            <a:spLocks noGrp="1"/>
          </p:cNvSpPr>
          <p:nvPr>
            <p:ph type="body" sz="quarter" idx="22"/>
          </p:nvPr>
        </p:nvSpPr>
        <p:spPr>
          <a:xfrm>
            <a:off x="872733" y="1743075"/>
            <a:ext cx="3777853" cy="2800350"/>
          </a:xfrm>
        </p:spPr>
        <p:txBody>
          <a:bodyPr/>
          <a:lstStyle>
            <a:lvl1pPr>
              <a:buClr>
                <a:schemeClr val="accent6"/>
              </a:buClr>
              <a:defRPr sz="1200"/>
            </a:lvl1pPr>
            <a:lvl2pPr>
              <a:defRPr sz="1200"/>
            </a:lvl2pPr>
            <a:lvl3pPr>
              <a:defRPr sz="1200"/>
            </a:lvl3pPr>
            <a:lvl4pPr>
              <a:defRPr sz="12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05999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Texte et image - sûreté nuclé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41B9D1-4732-9B49-AB41-73D26E545107}"/>
              </a:ext>
            </a:extLst>
          </p:cNvPr>
          <p:cNvSpPr>
            <a:spLocks noGrp="1"/>
          </p:cNvSpPr>
          <p:nvPr>
            <p:ph type="title"/>
          </p:nvPr>
        </p:nvSpPr>
        <p:spPr/>
        <p:txBody>
          <a:bodyPr/>
          <a:lstStyle/>
          <a:p>
            <a:r>
              <a:rPr lang="fr-FR"/>
              <a:t>Modifiez le style du titre</a:t>
            </a:r>
          </a:p>
        </p:txBody>
      </p:sp>
      <p:sp>
        <p:nvSpPr>
          <p:cNvPr id="5" name="Espace réservé du pied de page 4">
            <a:extLst>
              <a:ext uri="{FF2B5EF4-FFF2-40B4-BE49-F238E27FC236}">
                <a16:creationId xmlns:a16="http://schemas.microsoft.com/office/drawing/2014/main" id="{B3B9519E-B1B9-4426-B80F-21C8DB723B9F}"/>
              </a:ext>
            </a:extLst>
          </p:cNvPr>
          <p:cNvSpPr>
            <a:spLocks noGrp="1"/>
          </p:cNvSpPr>
          <p:nvPr>
            <p:ph type="ftr" sz="quarter" idx="20"/>
          </p:nvPr>
        </p:nvSpPr>
        <p:spPr/>
        <p:txBody>
          <a:bodyPr/>
          <a:lstStyle/>
          <a:p>
            <a:r>
              <a:rPr lang="fr-FR"/>
              <a:t>Principes et Enjeux en Science Ouverte - Colloque AFSTAL - Audrey LEGENDRE - 12/06/2024</a:t>
            </a:r>
          </a:p>
        </p:txBody>
      </p:sp>
      <p:sp>
        <p:nvSpPr>
          <p:cNvPr id="8" name="Espace réservé du numéro de diapositive 7">
            <a:extLst>
              <a:ext uri="{FF2B5EF4-FFF2-40B4-BE49-F238E27FC236}">
                <a16:creationId xmlns:a16="http://schemas.microsoft.com/office/drawing/2014/main" id="{79E5D530-79D2-4E14-ACF9-538A31B0B772}"/>
              </a:ext>
            </a:extLst>
          </p:cNvPr>
          <p:cNvSpPr>
            <a:spLocks noGrp="1"/>
          </p:cNvSpPr>
          <p:nvPr>
            <p:ph type="sldNum" sz="quarter" idx="21"/>
          </p:nvPr>
        </p:nvSpPr>
        <p:spPr/>
        <p:txBody>
          <a:bodyPr/>
          <a:lstStyle/>
          <a:p>
            <a:fld id="{3ACCC249-5D5B-4515-B0B4-8C29B88314F6}" type="slidenum">
              <a:rPr lang="fr-FR" smtClean="0"/>
              <a:pPr/>
              <a:t>‹N°›</a:t>
            </a:fld>
            <a:endParaRPr lang="fr-FR"/>
          </a:p>
        </p:txBody>
      </p:sp>
      <p:sp>
        <p:nvSpPr>
          <p:cNvPr id="9" name="Espace réservé du contenu 4">
            <a:extLst>
              <a:ext uri="{FF2B5EF4-FFF2-40B4-BE49-F238E27FC236}">
                <a16:creationId xmlns:a16="http://schemas.microsoft.com/office/drawing/2014/main" id="{703B7FD3-5EA8-4823-BA13-831D7C022614}"/>
              </a:ext>
            </a:extLst>
          </p:cNvPr>
          <p:cNvSpPr>
            <a:spLocks noGrp="1"/>
          </p:cNvSpPr>
          <p:nvPr>
            <p:ph sz="quarter" idx="19"/>
          </p:nvPr>
        </p:nvSpPr>
        <p:spPr>
          <a:xfrm>
            <a:off x="4938365" y="1275162"/>
            <a:ext cx="3684141" cy="3268265"/>
          </a:xfrm>
          <a:prstGeom prst="rect">
            <a:avLst/>
          </a:prstGeom>
        </p:spPr>
        <p:txBody>
          <a:bodyPr vert="horz"/>
          <a:lstStyle>
            <a:lvl1pPr marL="0" indent="0" algn="l">
              <a:buNone/>
              <a:defRPr sz="1200" b="0">
                <a:solidFill>
                  <a:schemeClr val="tx1"/>
                </a:solidFill>
                <a:latin typeface="Calibri" panose="020F0502020204030204" pitchFamily="34" charset="0"/>
                <a:cs typeface="Calibri" panose="020F0502020204030204" pitchFamily="34" charset="0"/>
              </a:defRPr>
            </a:lvl1pPr>
            <a:lvl2pPr>
              <a:defRPr sz="1100">
                <a:latin typeface="Trebuchet MS"/>
                <a:cs typeface="Trebuchet MS"/>
              </a:defRPr>
            </a:lvl2pPr>
            <a:lvl3pPr>
              <a:defRPr sz="1100">
                <a:latin typeface="Trebuchet MS"/>
                <a:cs typeface="Trebuchet MS"/>
              </a:defRPr>
            </a:lvl3pPr>
            <a:lvl4pPr>
              <a:defRPr sz="1100">
                <a:latin typeface="Trebuchet MS"/>
                <a:cs typeface="Trebuchet MS"/>
              </a:defRPr>
            </a:lvl4pPr>
            <a:lvl5pPr>
              <a:defRPr sz="1100">
                <a:latin typeface="Trebuchet MS"/>
                <a:cs typeface="Trebuchet MS"/>
              </a:defRPr>
            </a:lvl5pPr>
          </a:lstStyle>
          <a:p>
            <a:pPr lvl="0"/>
            <a:r>
              <a:rPr lang="fr-FR"/>
              <a:t>Modifier les styles du texte du masque</a:t>
            </a:r>
          </a:p>
        </p:txBody>
      </p:sp>
      <p:sp>
        <p:nvSpPr>
          <p:cNvPr id="11" name="Espace réservé du texte 5">
            <a:extLst>
              <a:ext uri="{FF2B5EF4-FFF2-40B4-BE49-F238E27FC236}">
                <a16:creationId xmlns:a16="http://schemas.microsoft.com/office/drawing/2014/main" id="{F2BD75B7-0953-4A80-8EA6-B62D08502431}"/>
              </a:ext>
            </a:extLst>
          </p:cNvPr>
          <p:cNvSpPr>
            <a:spLocks noGrp="1"/>
          </p:cNvSpPr>
          <p:nvPr>
            <p:ph type="body" sz="quarter" idx="40"/>
          </p:nvPr>
        </p:nvSpPr>
        <p:spPr>
          <a:xfrm>
            <a:off x="536484" y="1275164"/>
            <a:ext cx="4112519" cy="385199"/>
          </a:xfrm>
          <a:blipFill dpi="0" rotWithShape="1">
            <a:blip r:embed="rId2" cstate="screen">
              <a:extLst>
                <a:ext uri="{28A0092B-C50C-407E-A947-70E740481C1C}">
                  <a14:useLocalDpi xmlns:a14="http://schemas.microsoft.com/office/drawing/2010/main"/>
                </a:ext>
              </a:extLst>
            </a:blip>
            <a:srcRect/>
            <a:tile tx="0" ty="0" sx="46000" sy="46000" flip="none" algn="tl"/>
          </a:blipFill>
        </p:spPr>
        <p:txBody>
          <a:bodyPr lIns="504000" tIns="36000" rIns="936000"/>
          <a:lstStyle>
            <a:lvl1pPr marL="0" indent="0" algn="l">
              <a:buNone/>
              <a:defRPr sz="1425" b="1" cap="all" baseline="0">
                <a:solidFill>
                  <a:schemeClr val="accent5"/>
                </a:solidFill>
              </a:defRPr>
            </a:lvl1pPr>
          </a:lstStyle>
          <a:p>
            <a:pPr lvl="0"/>
            <a:r>
              <a:rPr lang="fr-FR"/>
              <a:t>Modifier les styles du texte du masque</a:t>
            </a:r>
          </a:p>
        </p:txBody>
      </p:sp>
      <p:sp>
        <p:nvSpPr>
          <p:cNvPr id="12" name="Espace réservé du texte 7">
            <a:extLst>
              <a:ext uri="{FF2B5EF4-FFF2-40B4-BE49-F238E27FC236}">
                <a16:creationId xmlns:a16="http://schemas.microsoft.com/office/drawing/2014/main" id="{3CB6CAC9-C9D5-45FE-B339-17E1ED4FC68E}"/>
              </a:ext>
            </a:extLst>
          </p:cNvPr>
          <p:cNvSpPr>
            <a:spLocks noGrp="1"/>
          </p:cNvSpPr>
          <p:nvPr>
            <p:ph type="body" sz="quarter" idx="22"/>
          </p:nvPr>
        </p:nvSpPr>
        <p:spPr>
          <a:xfrm>
            <a:off x="872733" y="1743075"/>
            <a:ext cx="3777853" cy="2800350"/>
          </a:xfrm>
        </p:spPr>
        <p:txBody>
          <a:bodyPr/>
          <a:lstStyle>
            <a:lvl1pPr>
              <a:buClr>
                <a:schemeClr val="accent5"/>
              </a:buClr>
              <a:defRPr sz="1200"/>
            </a:lvl1pPr>
            <a:lvl2pPr>
              <a:defRPr sz="1200"/>
            </a:lvl2pPr>
            <a:lvl3pPr>
              <a:defRPr sz="1200"/>
            </a:lvl3pPr>
            <a:lvl4pPr>
              <a:defRPr sz="12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54723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Texte et image - sécuri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EA8F8A-AB7D-ED49-B179-19AA83B74309}"/>
              </a:ext>
            </a:extLst>
          </p:cNvPr>
          <p:cNvSpPr>
            <a:spLocks noGrp="1"/>
          </p:cNvSpPr>
          <p:nvPr>
            <p:ph type="title"/>
          </p:nvPr>
        </p:nvSpPr>
        <p:spPr/>
        <p:txBody>
          <a:bodyPr/>
          <a:lstStyle/>
          <a:p>
            <a:r>
              <a:rPr lang="fr-FR"/>
              <a:t>Modifiez le style du titre</a:t>
            </a:r>
          </a:p>
        </p:txBody>
      </p:sp>
      <p:sp>
        <p:nvSpPr>
          <p:cNvPr id="5" name="Espace réservé du pied de page 4">
            <a:extLst>
              <a:ext uri="{FF2B5EF4-FFF2-40B4-BE49-F238E27FC236}">
                <a16:creationId xmlns:a16="http://schemas.microsoft.com/office/drawing/2014/main" id="{E7A7F9D0-D64C-4AD0-8B48-D0E45A33B857}"/>
              </a:ext>
            </a:extLst>
          </p:cNvPr>
          <p:cNvSpPr>
            <a:spLocks noGrp="1"/>
          </p:cNvSpPr>
          <p:nvPr>
            <p:ph type="ftr" sz="quarter" idx="20"/>
          </p:nvPr>
        </p:nvSpPr>
        <p:spPr/>
        <p:txBody>
          <a:bodyPr/>
          <a:lstStyle/>
          <a:p>
            <a:r>
              <a:rPr lang="fr-FR"/>
              <a:t>Principes et Enjeux en Science Ouverte - Colloque AFSTAL - Audrey LEGENDRE - 12/06/2024</a:t>
            </a:r>
          </a:p>
        </p:txBody>
      </p:sp>
      <p:sp>
        <p:nvSpPr>
          <p:cNvPr id="8" name="Espace réservé du numéro de diapositive 7">
            <a:extLst>
              <a:ext uri="{FF2B5EF4-FFF2-40B4-BE49-F238E27FC236}">
                <a16:creationId xmlns:a16="http://schemas.microsoft.com/office/drawing/2014/main" id="{5DF131BC-BD0F-4D1A-A044-7653FFED6848}"/>
              </a:ext>
            </a:extLst>
          </p:cNvPr>
          <p:cNvSpPr>
            <a:spLocks noGrp="1"/>
          </p:cNvSpPr>
          <p:nvPr>
            <p:ph type="sldNum" sz="quarter" idx="21"/>
          </p:nvPr>
        </p:nvSpPr>
        <p:spPr/>
        <p:txBody>
          <a:bodyPr/>
          <a:lstStyle/>
          <a:p>
            <a:fld id="{3ACCC249-5D5B-4515-B0B4-8C29B88314F6}" type="slidenum">
              <a:rPr lang="fr-FR" smtClean="0"/>
              <a:pPr/>
              <a:t>‹N°›</a:t>
            </a:fld>
            <a:endParaRPr lang="fr-FR"/>
          </a:p>
        </p:txBody>
      </p:sp>
      <p:sp>
        <p:nvSpPr>
          <p:cNvPr id="9" name="Espace réservé du contenu 4">
            <a:extLst>
              <a:ext uri="{FF2B5EF4-FFF2-40B4-BE49-F238E27FC236}">
                <a16:creationId xmlns:a16="http://schemas.microsoft.com/office/drawing/2014/main" id="{F5BEE4ED-F898-4997-B527-9B0A771A9A28}"/>
              </a:ext>
            </a:extLst>
          </p:cNvPr>
          <p:cNvSpPr>
            <a:spLocks noGrp="1"/>
          </p:cNvSpPr>
          <p:nvPr>
            <p:ph sz="quarter" idx="19"/>
          </p:nvPr>
        </p:nvSpPr>
        <p:spPr>
          <a:xfrm>
            <a:off x="4938365" y="1275162"/>
            <a:ext cx="3684141" cy="3268265"/>
          </a:xfrm>
          <a:prstGeom prst="rect">
            <a:avLst/>
          </a:prstGeom>
        </p:spPr>
        <p:txBody>
          <a:bodyPr vert="horz"/>
          <a:lstStyle>
            <a:lvl1pPr marL="0" indent="0" algn="l">
              <a:buNone/>
              <a:defRPr sz="1200" b="0">
                <a:solidFill>
                  <a:schemeClr val="tx1"/>
                </a:solidFill>
                <a:latin typeface="Calibri" panose="020F0502020204030204" pitchFamily="34" charset="0"/>
                <a:cs typeface="Calibri" panose="020F0502020204030204" pitchFamily="34" charset="0"/>
              </a:defRPr>
            </a:lvl1pPr>
            <a:lvl2pPr>
              <a:defRPr sz="1100">
                <a:latin typeface="Trebuchet MS"/>
                <a:cs typeface="Trebuchet MS"/>
              </a:defRPr>
            </a:lvl2pPr>
            <a:lvl3pPr>
              <a:defRPr sz="1100">
                <a:latin typeface="Trebuchet MS"/>
                <a:cs typeface="Trebuchet MS"/>
              </a:defRPr>
            </a:lvl3pPr>
            <a:lvl4pPr>
              <a:defRPr sz="1100">
                <a:latin typeface="Trebuchet MS"/>
                <a:cs typeface="Trebuchet MS"/>
              </a:defRPr>
            </a:lvl4pPr>
            <a:lvl5pPr>
              <a:defRPr sz="1100">
                <a:latin typeface="Trebuchet MS"/>
                <a:cs typeface="Trebuchet MS"/>
              </a:defRPr>
            </a:lvl5pPr>
          </a:lstStyle>
          <a:p>
            <a:pPr lvl="0"/>
            <a:r>
              <a:rPr lang="fr-FR"/>
              <a:t>Modifier les styles du texte du masque</a:t>
            </a:r>
          </a:p>
        </p:txBody>
      </p:sp>
      <p:sp>
        <p:nvSpPr>
          <p:cNvPr id="11" name="Espace réservé du texte 5">
            <a:extLst>
              <a:ext uri="{FF2B5EF4-FFF2-40B4-BE49-F238E27FC236}">
                <a16:creationId xmlns:a16="http://schemas.microsoft.com/office/drawing/2014/main" id="{6AE5691B-F701-42FC-BB71-39FAE29C9F40}"/>
              </a:ext>
            </a:extLst>
          </p:cNvPr>
          <p:cNvSpPr>
            <a:spLocks noGrp="1"/>
          </p:cNvSpPr>
          <p:nvPr>
            <p:ph type="body" sz="quarter" idx="40"/>
          </p:nvPr>
        </p:nvSpPr>
        <p:spPr>
          <a:xfrm>
            <a:off x="536484" y="1275164"/>
            <a:ext cx="4112519" cy="385199"/>
          </a:xfrm>
          <a:blipFill dpi="0" rotWithShape="1">
            <a:blip r:embed="rId2" cstate="screen">
              <a:extLst>
                <a:ext uri="{28A0092B-C50C-407E-A947-70E740481C1C}">
                  <a14:useLocalDpi xmlns:a14="http://schemas.microsoft.com/office/drawing/2010/main"/>
                </a:ext>
              </a:extLst>
            </a:blip>
            <a:srcRect/>
            <a:tile tx="0" ty="0" sx="46000" sy="46000" flip="none" algn="tl"/>
          </a:blipFill>
        </p:spPr>
        <p:txBody>
          <a:bodyPr lIns="504000" tIns="36000" rIns="936000"/>
          <a:lstStyle>
            <a:lvl1pPr marL="0" indent="0" algn="l">
              <a:buNone/>
              <a:defRPr sz="1425" b="1" cap="all" baseline="0">
                <a:solidFill>
                  <a:schemeClr val="accent4"/>
                </a:solidFill>
              </a:defRPr>
            </a:lvl1pPr>
          </a:lstStyle>
          <a:p>
            <a:pPr lvl="0"/>
            <a:r>
              <a:rPr lang="fr-FR"/>
              <a:t>Modifier les styles du texte du masque</a:t>
            </a:r>
          </a:p>
        </p:txBody>
      </p:sp>
      <p:sp>
        <p:nvSpPr>
          <p:cNvPr id="14" name="Espace réservé du texte 7">
            <a:extLst>
              <a:ext uri="{FF2B5EF4-FFF2-40B4-BE49-F238E27FC236}">
                <a16:creationId xmlns:a16="http://schemas.microsoft.com/office/drawing/2014/main" id="{03978CA3-AD4D-4C94-83BF-F1C01440008F}"/>
              </a:ext>
            </a:extLst>
          </p:cNvPr>
          <p:cNvSpPr>
            <a:spLocks noGrp="1"/>
          </p:cNvSpPr>
          <p:nvPr>
            <p:ph type="body" sz="quarter" idx="22"/>
          </p:nvPr>
        </p:nvSpPr>
        <p:spPr>
          <a:xfrm>
            <a:off x="872733" y="1743075"/>
            <a:ext cx="3777853" cy="2800350"/>
          </a:xfrm>
        </p:spPr>
        <p:txBody>
          <a:bodyPr/>
          <a:lstStyle>
            <a:lvl1pPr>
              <a:buClr>
                <a:schemeClr val="accent4"/>
              </a:buClr>
              <a:defRPr sz="1200"/>
            </a:lvl1pPr>
            <a:lvl2pPr>
              <a:defRPr sz="1200"/>
            </a:lvl2pPr>
            <a:lvl3pPr>
              <a:defRPr sz="1200"/>
            </a:lvl3pPr>
            <a:lvl4pPr>
              <a:defRPr sz="12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67332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3 colonnes génériqu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440669-79BC-5E43-87AB-C006BC09865E}"/>
              </a:ext>
            </a:extLst>
          </p:cNvPr>
          <p:cNvSpPr>
            <a:spLocks noGrp="1"/>
          </p:cNvSpPr>
          <p:nvPr>
            <p:ph type="title"/>
          </p:nvPr>
        </p:nvSpPr>
        <p:spPr/>
        <p:txBody>
          <a:bodyPr/>
          <a:lstStyle/>
          <a:p>
            <a:r>
              <a:rPr lang="fr-FR"/>
              <a:t>Modifiez le style du titre</a:t>
            </a:r>
          </a:p>
        </p:txBody>
      </p:sp>
      <p:sp>
        <p:nvSpPr>
          <p:cNvPr id="10" name="Espace réservé du pied de page 9">
            <a:extLst>
              <a:ext uri="{FF2B5EF4-FFF2-40B4-BE49-F238E27FC236}">
                <a16:creationId xmlns:a16="http://schemas.microsoft.com/office/drawing/2014/main" id="{C0707958-B919-4682-9EAB-FFAB4EC0DD03}"/>
              </a:ext>
            </a:extLst>
          </p:cNvPr>
          <p:cNvSpPr>
            <a:spLocks noGrp="1"/>
          </p:cNvSpPr>
          <p:nvPr>
            <p:ph type="ftr" sz="quarter" idx="29"/>
          </p:nvPr>
        </p:nvSpPr>
        <p:spPr/>
        <p:txBody>
          <a:bodyPr/>
          <a:lstStyle/>
          <a:p>
            <a:r>
              <a:rPr lang="fr-FR"/>
              <a:t>Principes et Enjeux en Science Ouverte - Colloque AFSTAL - Audrey LEGENDRE - 12/06/2024</a:t>
            </a:r>
          </a:p>
        </p:txBody>
      </p:sp>
      <p:sp>
        <p:nvSpPr>
          <p:cNvPr id="11" name="Espace réservé du numéro de diapositive 10">
            <a:extLst>
              <a:ext uri="{FF2B5EF4-FFF2-40B4-BE49-F238E27FC236}">
                <a16:creationId xmlns:a16="http://schemas.microsoft.com/office/drawing/2014/main" id="{43E815D5-E5BF-47D5-B288-5C848FC75B2E}"/>
              </a:ext>
            </a:extLst>
          </p:cNvPr>
          <p:cNvSpPr>
            <a:spLocks noGrp="1"/>
          </p:cNvSpPr>
          <p:nvPr>
            <p:ph type="sldNum" sz="quarter" idx="30"/>
          </p:nvPr>
        </p:nvSpPr>
        <p:spPr/>
        <p:txBody>
          <a:bodyPr/>
          <a:lstStyle/>
          <a:p>
            <a:fld id="{3ACCC249-5D5B-4515-B0B4-8C29B88314F6}" type="slidenum">
              <a:rPr lang="fr-FR" smtClean="0"/>
              <a:pPr/>
              <a:t>‹N°›</a:t>
            </a:fld>
            <a:endParaRPr lang="fr-FR"/>
          </a:p>
        </p:txBody>
      </p:sp>
      <p:sp>
        <p:nvSpPr>
          <p:cNvPr id="16" name="Espace réservé du contenu 2">
            <a:extLst>
              <a:ext uri="{FF2B5EF4-FFF2-40B4-BE49-F238E27FC236}">
                <a16:creationId xmlns:a16="http://schemas.microsoft.com/office/drawing/2014/main" id="{4AEFC8CD-039E-4F7E-BFCF-D7B5D822EA8B}"/>
              </a:ext>
            </a:extLst>
          </p:cNvPr>
          <p:cNvSpPr>
            <a:spLocks noGrp="1"/>
          </p:cNvSpPr>
          <p:nvPr>
            <p:ph sz="quarter" idx="14" hasCustomPrompt="1"/>
          </p:nvPr>
        </p:nvSpPr>
        <p:spPr>
          <a:xfrm>
            <a:off x="1396136" y="2246510"/>
            <a:ext cx="1863000" cy="2296917"/>
          </a:xfrm>
          <a:prstGeom prst="rect">
            <a:avLst/>
          </a:prstGeom>
          <a:solidFill>
            <a:schemeClr val="accent2"/>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1" name="Espace réservé du contenu 2">
            <a:extLst>
              <a:ext uri="{FF2B5EF4-FFF2-40B4-BE49-F238E27FC236}">
                <a16:creationId xmlns:a16="http://schemas.microsoft.com/office/drawing/2014/main" id="{CBF97343-3014-4B06-BB6A-E3088B3836B4}"/>
              </a:ext>
            </a:extLst>
          </p:cNvPr>
          <p:cNvSpPr>
            <a:spLocks noGrp="1"/>
          </p:cNvSpPr>
          <p:nvPr>
            <p:ph sz="quarter" idx="33" hasCustomPrompt="1"/>
          </p:nvPr>
        </p:nvSpPr>
        <p:spPr>
          <a:xfrm>
            <a:off x="3648447" y="2246510"/>
            <a:ext cx="1863000" cy="2296917"/>
          </a:xfrm>
          <a:prstGeom prst="rect">
            <a:avLst/>
          </a:prstGeom>
          <a:solidFill>
            <a:schemeClr val="accent2"/>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2" name="Espace réservé du contenu 2">
            <a:extLst>
              <a:ext uri="{FF2B5EF4-FFF2-40B4-BE49-F238E27FC236}">
                <a16:creationId xmlns:a16="http://schemas.microsoft.com/office/drawing/2014/main" id="{C86C6218-5D3D-4A40-A1AF-9D214DA7540B}"/>
              </a:ext>
            </a:extLst>
          </p:cNvPr>
          <p:cNvSpPr>
            <a:spLocks noGrp="1"/>
          </p:cNvSpPr>
          <p:nvPr>
            <p:ph sz="quarter" idx="34" hasCustomPrompt="1"/>
          </p:nvPr>
        </p:nvSpPr>
        <p:spPr>
          <a:xfrm>
            <a:off x="5900759" y="2246510"/>
            <a:ext cx="1863000" cy="2296917"/>
          </a:xfrm>
          <a:prstGeom prst="rect">
            <a:avLst/>
          </a:prstGeom>
          <a:solidFill>
            <a:schemeClr val="accent2"/>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5" name="Espace réservé du texte 24">
            <a:extLst>
              <a:ext uri="{FF2B5EF4-FFF2-40B4-BE49-F238E27FC236}">
                <a16:creationId xmlns:a16="http://schemas.microsoft.com/office/drawing/2014/main" id="{DD97F5CC-AEAB-48DE-B43B-0A8B45A4D472}"/>
              </a:ext>
            </a:extLst>
          </p:cNvPr>
          <p:cNvSpPr>
            <a:spLocks noGrp="1"/>
          </p:cNvSpPr>
          <p:nvPr>
            <p:ph type="body" sz="quarter" idx="35"/>
          </p:nvPr>
        </p:nvSpPr>
        <p:spPr>
          <a:xfrm>
            <a:off x="1396136"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3"/>
                </a:solidFill>
              </a:defRPr>
            </a:lvl1pPr>
          </a:lstStyle>
          <a:p>
            <a:pPr lvl="0"/>
            <a:r>
              <a:rPr lang="fr-FR"/>
              <a:t>Modifier les styles du texte du masque</a:t>
            </a:r>
          </a:p>
        </p:txBody>
      </p:sp>
      <p:sp>
        <p:nvSpPr>
          <p:cNvPr id="26" name="Espace réservé du texte 24">
            <a:extLst>
              <a:ext uri="{FF2B5EF4-FFF2-40B4-BE49-F238E27FC236}">
                <a16:creationId xmlns:a16="http://schemas.microsoft.com/office/drawing/2014/main" id="{1FCE02CD-4173-400B-839D-E9E53A17382F}"/>
              </a:ext>
            </a:extLst>
          </p:cNvPr>
          <p:cNvSpPr>
            <a:spLocks noGrp="1"/>
          </p:cNvSpPr>
          <p:nvPr>
            <p:ph type="body" sz="quarter" idx="36"/>
          </p:nvPr>
        </p:nvSpPr>
        <p:spPr>
          <a:xfrm>
            <a:off x="3648447"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3"/>
                </a:solidFill>
              </a:defRPr>
            </a:lvl1pPr>
          </a:lstStyle>
          <a:p>
            <a:pPr lvl="0"/>
            <a:r>
              <a:rPr lang="fr-FR"/>
              <a:t>Modifier les styles du texte du masque</a:t>
            </a:r>
          </a:p>
        </p:txBody>
      </p:sp>
      <p:sp>
        <p:nvSpPr>
          <p:cNvPr id="27" name="Espace réservé du texte 24">
            <a:extLst>
              <a:ext uri="{FF2B5EF4-FFF2-40B4-BE49-F238E27FC236}">
                <a16:creationId xmlns:a16="http://schemas.microsoft.com/office/drawing/2014/main" id="{6895D0A1-761A-41A0-B167-C7DBECFC7709}"/>
              </a:ext>
            </a:extLst>
          </p:cNvPr>
          <p:cNvSpPr>
            <a:spLocks noGrp="1"/>
          </p:cNvSpPr>
          <p:nvPr>
            <p:ph type="body" sz="quarter" idx="37"/>
          </p:nvPr>
        </p:nvSpPr>
        <p:spPr>
          <a:xfrm>
            <a:off x="5900759"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3"/>
                </a:solidFill>
              </a:defRPr>
            </a:lvl1pPr>
          </a:lstStyle>
          <a:p>
            <a:pPr lvl="0"/>
            <a:r>
              <a:rPr lang="fr-FR"/>
              <a:t>Modifier les styles du texte du masque</a:t>
            </a:r>
          </a:p>
        </p:txBody>
      </p:sp>
    </p:spTree>
    <p:extLst>
      <p:ext uri="{BB962C8B-B14F-4D97-AF65-F5344CB8AC3E}">
        <p14:creationId xmlns:p14="http://schemas.microsoft.com/office/powerpoint/2010/main" val="1324485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 3 colonnes - 3 domai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6B22E4-BE8A-044F-914D-6802756F4404}"/>
              </a:ext>
            </a:extLst>
          </p:cNvPr>
          <p:cNvSpPr>
            <a:spLocks noGrp="1"/>
          </p:cNvSpPr>
          <p:nvPr>
            <p:ph type="title"/>
          </p:nvPr>
        </p:nvSpPr>
        <p:spPr/>
        <p:txBody>
          <a:bodyPr/>
          <a:lstStyle/>
          <a:p>
            <a:r>
              <a:rPr lang="fr-FR"/>
              <a:t>Modifiez le style du titre</a:t>
            </a:r>
          </a:p>
        </p:txBody>
      </p:sp>
      <p:sp>
        <p:nvSpPr>
          <p:cNvPr id="15" name="Espace réservé du pied de page 14">
            <a:extLst>
              <a:ext uri="{FF2B5EF4-FFF2-40B4-BE49-F238E27FC236}">
                <a16:creationId xmlns:a16="http://schemas.microsoft.com/office/drawing/2014/main" id="{56B576A0-0729-43DF-A795-BCE4314C0D4E}"/>
              </a:ext>
            </a:extLst>
          </p:cNvPr>
          <p:cNvSpPr>
            <a:spLocks noGrp="1"/>
          </p:cNvSpPr>
          <p:nvPr>
            <p:ph type="ftr" sz="quarter" idx="29"/>
          </p:nvPr>
        </p:nvSpPr>
        <p:spPr/>
        <p:txBody>
          <a:bodyPr/>
          <a:lstStyle/>
          <a:p>
            <a:r>
              <a:rPr lang="fr-FR"/>
              <a:t>Principes et Enjeux en Science Ouverte - Colloque AFSTAL - Audrey LEGENDRE - 12/06/2024</a:t>
            </a:r>
          </a:p>
        </p:txBody>
      </p:sp>
      <p:sp>
        <p:nvSpPr>
          <p:cNvPr id="16" name="Espace réservé du numéro de diapositive 15">
            <a:extLst>
              <a:ext uri="{FF2B5EF4-FFF2-40B4-BE49-F238E27FC236}">
                <a16:creationId xmlns:a16="http://schemas.microsoft.com/office/drawing/2014/main" id="{2EE25693-4A7E-48BC-8A2C-95674E3FD35C}"/>
              </a:ext>
            </a:extLst>
          </p:cNvPr>
          <p:cNvSpPr>
            <a:spLocks noGrp="1"/>
          </p:cNvSpPr>
          <p:nvPr>
            <p:ph type="sldNum" sz="quarter" idx="30"/>
          </p:nvPr>
        </p:nvSpPr>
        <p:spPr/>
        <p:txBody>
          <a:bodyPr/>
          <a:lstStyle/>
          <a:p>
            <a:fld id="{3ACCC249-5D5B-4515-B0B4-8C29B88314F6}" type="slidenum">
              <a:rPr lang="fr-FR" smtClean="0"/>
              <a:pPr/>
              <a:t>‹N°›</a:t>
            </a:fld>
            <a:endParaRPr lang="fr-FR"/>
          </a:p>
        </p:txBody>
      </p:sp>
      <p:sp>
        <p:nvSpPr>
          <p:cNvPr id="11" name="Espace réservé du contenu 2">
            <a:extLst>
              <a:ext uri="{FF2B5EF4-FFF2-40B4-BE49-F238E27FC236}">
                <a16:creationId xmlns:a16="http://schemas.microsoft.com/office/drawing/2014/main" id="{A576D490-984E-4318-BA87-CA39D8F41B4F}"/>
              </a:ext>
            </a:extLst>
          </p:cNvPr>
          <p:cNvSpPr>
            <a:spLocks noGrp="1"/>
          </p:cNvSpPr>
          <p:nvPr>
            <p:ph sz="quarter" idx="14" hasCustomPrompt="1"/>
          </p:nvPr>
        </p:nvSpPr>
        <p:spPr>
          <a:xfrm>
            <a:off x="1396136" y="2246510"/>
            <a:ext cx="1863000" cy="2296917"/>
          </a:xfrm>
          <a:prstGeom prst="rect">
            <a:avLst/>
          </a:prstGeom>
          <a:solidFill>
            <a:schemeClr val="accent6"/>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7" name="Espace réservé du contenu 2">
            <a:extLst>
              <a:ext uri="{FF2B5EF4-FFF2-40B4-BE49-F238E27FC236}">
                <a16:creationId xmlns:a16="http://schemas.microsoft.com/office/drawing/2014/main" id="{261A48B9-A2C9-4FA2-BA53-2B0FB21E04A8}"/>
              </a:ext>
            </a:extLst>
          </p:cNvPr>
          <p:cNvSpPr>
            <a:spLocks noGrp="1"/>
          </p:cNvSpPr>
          <p:nvPr>
            <p:ph sz="quarter" idx="33" hasCustomPrompt="1"/>
          </p:nvPr>
        </p:nvSpPr>
        <p:spPr>
          <a:xfrm>
            <a:off x="3648447" y="2246510"/>
            <a:ext cx="1863000" cy="2296917"/>
          </a:xfrm>
          <a:prstGeom prst="rect">
            <a:avLst/>
          </a:prstGeom>
          <a:solidFill>
            <a:schemeClr val="accent5"/>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8" name="Espace réservé du contenu 2">
            <a:extLst>
              <a:ext uri="{FF2B5EF4-FFF2-40B4-BE49-F238E27FC236}">
                <a16:creationId xmlns:a16="http://schemas.microsoft.com/office/drawing/2014/main" id="{F626A39C-E386-4607-9B66-2F04171D8E5F}"/>
              </a:ext>
            </a:extLst>
          </p:cNvPr>
          <p:cNvSpPr>
            <a:spLocks noGrp="1"/>
          </p:cNvSpPr>
          <p:nvPr>
            <p:ph sz="quarter" idx="34" hasCustomPrompt="1"/>
          </p:nvPr>
        </p:nvSpPr>
        <p:spPr>
          <a:xfrm>
            <a:off x="5900759" y="2246510"/>
            <a:ext cx="1863000" cy="2296917"/>
          </a:xfrm>
          <a:prstGeom prst="rect">
            <a:avLst/>
          </a:prstGeom>
          <a:solidFill>
            <a:schemeClr val="accent4"/>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9" name="Espace réservé du texte 24">
            <a:extLst>
              <a:ext uri="{FF2B5EF4-FFF2-40B4-BE49-F238E27FC236}">
                <a16:creationId xmlns:a16="http://schemas.microsoft.com/office/drawing/2014/main" id="{AFD8776C-3986-42EC-ACCC-F66DB6CE977B}"/>
              </a:ext>
            </a:extLst>
          </p:cNvPr>
          <p:cNvSpPr>
            <a:spLocks noGrp="1"/>
          </p:cNvSpPr>
          <p:nvPr>
            <p:ph type="body" sz="quarter" idx="35"/>
          </p:nvPr>
        </p:nvSpPr>
        <p:spPr>
          <a:xfrm>
            <a:off x="1396136"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6"/>
                </a:solidFill>
              </a:defRPr>
            </a:lvl1pPr>
          </a:lstStyle>
          <a:p>
            <a:pPr lvl="0"/>
            <a:r>
              <a:rPr lang="fr-FR"/>
              <a:t>Modifier les styles du texte du masque</a:t>
            </a:r>
          </a:p>
        </p:txBody>
      </p:sp>
      <p:sp>
        <p:nvSpPr>
          <p:cNvPr id="20" name="Espace réservé du texte 24">
            <a:extLst>
              <a:ext uri="{FF2B5EF4-FFF2-40B4-BE49-F238E27FC236}">
                <a16:creationId xmlns:a16="http://schemas.microsoft.com/office/drawing/2014/main" id="{6761B505-D208-4551-A7DE-B004A072F280}"/>
              </a:ext>
            </a:extLst>
          </p:cNvPr>
          <p:cNvSpPr>
            <a:spLocks noGrp="1"/>
          </p:cNvSpPr>
          <p:nvPr>
            <p:ph type="body" sz="quarter" idx="36"/>
          </p:nvPr>
        </p:nvSpPr>
        <p:spPr>
          <a:xfrm>
            <a:off x="3648447" y="1275160"/>
            <a:ext cx="1863000" cy="793800"/>
          </a:xfrm>
          <a:blipFill>
            <a:blip r:embed="rId3"/>
            <a:stretch>
              <a:fillRect/>
            </a:stretch>
          </a:blipFill>
        </p:spPr>
        <p:txBody>
          <a:bodyPr anchor="ctr"/>
          <a:lstStyle>
            <a:lvl1pPr marL="0" indent="0" algn="ctr">
              <a:lnSpc>
                <a:spcPct val="100000"/>
              </a:lnSpc>
              <a:spcBef>
                <a:spcPts val="0"/>
              </a:spcBef>
              <a:buNone/>
              <a:defRPr sz="1200" b="1" cap="all" baseline="0">
                <a:solidFill>
                  <a:schemeClr val="accent5"/>
                </a:solidFill>
              </a:defRPr>
            </a:lvl1pPr>
          </a:lstStyle>
          <a:p>
            <a:pPr lvl="0"/>
            <a:r>
              <a:rPr lang="fr-FR"/>
              <a:t>Modifier les styles du texte du masque</a:t>
            </a:r>
          </a:p>
        </p:txBody>
      </p:sp>
      <p:sp>
        <p:nvSpPr>
          <p:cNvPr id="21" name="Espace réservé du texte 24">
            <a:extLst>
              <a:ext uri="{FF2B5EF4-FFF2-40B4-BE49-F238E27FC236}">
                <a16:creationId xmlns:a16="http://schemas.microsoft.com/office/drawing/2014/main" id="{440B0CB3-6055-4A08-9057-900497E5545B}"/>
              </a:ext>
            </a:extLst>
          </p:cNvPr>
          <p:cNvSpPr>
            <a:spLocks noGrp="1"/>
          </p:cNvSpPr>
          <p:nvPr>
            <p:ph type="body" sz="quarter" idx="37"/>
          </p:nvPr>
        </p:nvSpPr>
        <p:spPr>
          <a:xfrm>
            <a:off x="5900759" y="1275160"/>
            <a:ext cx="1863000" cy="793800"/>
          </a:xfrm>
          <a:blipFill>
            <a:blip r:embed="rId4"/>
            <a:stretch>
              <a:fillRect/>
            </a:stretch>
          </a:blipFill>
        </p:spPr>
        <p:txBody>
          <a:bodyPr anchor="ctr"/>
          <a:lstStyle>
            <a:lvl1pPr marL="0" indent="0" algn="ctr">
              <a:lnSpc>
                <a:spcPct val="100000"/>
              </a:lnSpc>
              <a:spcBef>
                <a:spcPts val="0"/>
              </a:spcBef>
              <a:buNone/>
              <a:defRPr sz="1200" b="1" cap="all" baseline="0">
                <a:solidFill>
                  <a:schemeClr val="accent4"/>
                </a:solidFill>
              </a:defRPr>
            </a:lvl1pPr>
          </a:lstStyle>
          <a:p>
            <a:pPr lvl="0"/>
            <a:r>
              <a:rPr lang="fr-FR"/>
              <a:t>Modifier les styles du texte du masque</a:t>
            </a:r>
          </a:p>
        </p:txBody>
      </p:sp>
    </p:spTree>
    <p:extLst>
      <p:ext uri="{BB962C8B-B14F-4D97-AF65-F5344CB8AC3E}">
        <p14:creationId xmlns:p14="http://schemas.microsoft.com/office/powerpoint/2010/main" val="342573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 3 colonnes - santé et environn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9FC9B0-A810-8749-B86B-92B1E67B0146}"/>
              </a:ext>
            </a:extLst>
          </p:cNvPr>
          <p:cNvSpPr>
            <a:spLocks noGrp="1"/>
          </p:cNvSpPr>
          <p:nvPr>
            <p:ph type="title"/>
          </p:nvPr>
        </p:nvSpPr>
        <p:spPr/>
        <p:txBody>
          <a:bodyPr/>
          <a:lstStyle/>
          <a:p>
            <a:r>
              <a:rPr lang="fr-FR"/>
              <a:t>Modifiez le style du titre</a:t>
            </a:r>
          </a:p>
        </p:txBody>
      </p:sp>
      <p:sp>
        <p:nvSpPr>
          <p:cNvPr id="15" name="Espace réservé du pied de page 14">
            <a:extLst>
              <a:ext uri="{FF2B5EF4-FFF2-40B4-BE49-F238E27FC236}">
                <a16:creationId xmlns:a16="http://schemas.microsoft.com/office/drawing/2014/main" id="{BA441C74-3319-471D-A6F7-49A2073E86D9}"/>
              </a:ext>
            </a:extLst>
          </p:cNvPr>
          <p:cNvSpPr>
            <a:spLocks noGrp="1"/>
          </p:cNvSpPr>
          <p:nvPr>
            <p:ph type="ftr" sz="quarter" idx="30"/>
          </p:nvPr>
        </p:nvSpPr>
        <p:spPr/>
        <p:txBody>
          <a:bodyPr/>
          <a:lstStyle/>
          <a:p>
            <a:r>
              <a:rPr lang="fr-FR"/>
              <a:t>Principes et Enjeux en Science Ouverte - Colloque AFSTAL - Audrey LEGENDRE - 12/06/2024</a:t>
            </a:r>
          </a:p>
        </p:txBody>
      </p:sp>
      <p:sp>
        <p:nvSpPr>
          <p:cNvPr id="16" name="Espace réservé du numéro de diapositive 15">
            <a:extLst>
              <a:ext uri="{FF2B5EF4-FFF2-40B4-BE49-F238E27FC236}">
                <a16:creationId xmlns:a16="http://schemas.microsoft.com/office/drawing/2014/main" id="{BDEE628C-9DBD-42A9-897C-D64B03F87739}"/>
              </a:ext>
            </a:extLst>
          </p:cNvPr>
          <p:cNvSpPr>
            <a:spLocks noGrp="1"/>
          </p:cNvSpPr>
          <p:nvPr>
            <p:ph type="sldNum" sz="quarter" idx="31"/>
          </p:nvPr>
        </p:nvSpPr>
        <p:spPr/>
        <p:txBody>
          <a:bodyPr/>
          <a:lstStyle/>
          <a:p>
            <a:fld id="{3ACCC249-5D5B-4515-B0B4-8C29B88314F6}" type="slidenum">
              <a:rPr lang="fr-FR" smtClean="0"/>
              <a:pPr/>
              <a:t>‹N°›</a:t>
            </a:fld>
            <a:endParaRPr lang="fr-FR"/>
          </a:p>
        </p:txBody>
      </p:sp>
      <p:sp>
        <p:nvSpPr>
          <p:cNvPr id="11" name="Espace réservé du contenu 2">
            <a:extLst>
              <a:ext uri="{FF2B5EF4-FFF2-40B4-BE49-F238E27FC236}">
                <a16:creationId xmlns:a16="http://schemas.microsoft.com/office/drawing/2014/main" id="{42989EC0-1D04-4927-969E-0FBB65362F90}"/>
              </a:ext>
            </a:extLst>
          </p:cNvPr>
          <p:cNvSpPr>
            <a:spLocks noGrp="1"/>
          </p:cNvSpPr>
          <p:nvPr>
            <p:ph sz="quarter" idx="14" hasCustomPrompt="1"/>
          </p:nvPr>
        </p:nvSpPr>
        <p:spPr>
          <a:xfrm>
            <a:off x="1396136" y="2246510"/>
            <a:ext cx="1863000" cy="2296917"/>
          </a:xfrm>
          <a:prstGeom prst="rect">
            <a:avLst/>
          </a:prstGeom>
          <a:solidFill>
            <a:schemeClr val="accent6"/>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7" name="Espace réservé du contenu 2">
            <a:extLst>
              <a:ext uri="{FF2B5EF4-FFF2-40B4-BE49-F238E27FC236}">
                <a16:creationId xmlns:a16="http://schemas.microsoft.com/office/drawing/2014/main" id="{A0D6B17F-A6C5-4558-B9E3-38108A92CFB4}"/>
              </a:ext>
            </a:extLst>
          </p:cNvPr>
          <p:cNvSpPr>
            <a:spLocks noGrp="1"/>
          </p:cNvSpPr>
          <p:nvPr>
            <p:ph sz="quarter" idx="33" hasCustomPrompt="1"/>
          </p:nvPr>
        </p:nvSpPr>
        <p:spPr>
          <a:xfrm>
            <a:off x="3648447" y="2246510"/>
            <a:ext cx="1863000" cy="2296917"/>
          </a:xfrm>
          <a:prstGeom prst="rect">
            <a:avLst/>
          </a:prstGeom>
          <a:solidFill>
            <a:schemeClr val="accent6"/>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8" name="Espace réservé du contenu 2">
            <a:extLst>
              <a:ext uri="{FF2B5EF4-FFF2-40B4-BE49-F238E27FC236}">
                <a16:creationId xmlns:a16="http://schemas.microsoft.com/office/drawing/2014/main" id="{1C9870C4-A457-4605-AE0A-8B64B5C9CAA0}"/>
              </a:ext>
            </a:extLst>
          </p:cNvPr>
          <p:cNvSpPr>
            <a:spLocks noGrp="1"/>
          </p:cNvSpPr>
          <p:nvPr>
            <p:ph sz="quarter" idx="34" hasCustomPrompt="1"/>
          </p:nvPr>
        </p:nvSpPr>
        <p:spPr>
          <a:xfrm>
            <a:off x="5900759" y="2246510"/>
            <a:ext cx="1863000" cy="2296917"/>
          </a:xfrm>
          <a:prstGeom prst="rect">
            <a:avLst/>
          </a:prstGeom>
          <a:solidFill>
            <a:schemeClr val="accent6"/>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9" name="Espace réservé du texte 24">
            <a:extLst>
              <a:ext uri="{FF2B5EF4-FFF2-40B4-BE49-F238E27FC236}">
                <a16:creationId xmlns:a16="http://schemas.microsoft.com/office/drawing/2014/main" id="{F2948FD1-A848-49E6-9868-0CB7A87AD9B0}"/>
              </a:ext>
            </a:extLst>
          </p:cNvPr>
          <p:cNvSpPr>
            <a:spLocks noGrp="1"/>
          </p:cNvSpPr>
          <p:nvPr>
            <p:ph type="body" sz="quarter" idx="35"/>
          </p:nvPr>
        </p:nvSpPr>
        <p:spPr>
          <a:xfrm>
            <a:off x="1396136"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6"/>
                </a:solidFill>
              </a:defRPr>
            </a:lvl1pPr>
          </a:lstStyle>
          <a:p>
            <a:pPr lvl="0"/>
            <a:r>
              <a:rPr lang="fr-FR"/>
              <a:t>Modifier les styles du texte du masque</a:t>
            </a:r>
          </a:p>
        </p:txBody>
      </p:sp>
      <p:sp>
        <p:nvSpPr>
          <p:cNvPr id="20" name="Espace réservé du texte 24">
            <a:extLst>
              <a:ext uri="{FF2B5EF4-FFF2-40B4-BE49-F238E27FC236}">
                <a16:creationId xmlns:a16="http://schemas.microsoft.com/office/drawing/2014/main" id="{F33F8D99-7728-4167-944D-5962296324E5}"/>
              </a:ext>
            </a:extLst>
          </p:cNvPr>
          <p:cNvSpPr>
            <a:spLocks noGrp="1"/>
          </p:cNvSpPr>
          <p:nvPr>
            <p:ph type="body" sz="quarter" idx="36"/>
          </p:nvPr>
        </p:nvSpPr>
        <p:spPr>
          <a:xfrm>
            <a:off x="3648447"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6"/>
                </a:solidFill>
              </a:defRPr>
            </a:lvl1pPr>
          </a:lstStyle>
          <a:p>
            <a:pPr lvl="0"/>
            <a:r>
              <a:rPr lang="fr-FR"/>
              <a:t>Modifier les styles du texte du masque</a:t>
            </a:r>
          </a:p>
        </p:txBody>
      </p:sp>
      <p:sp>
        <p:nvSpPr>
          <p:cNvPr id="21" name="Espace réservé du texte 24">
            <a:extLst>
              <a:ext uri="{FF2B5EF4-FFF2-40B4-BE49-F238E27FC236}">
                <a16:creationId xmlns:a16="http://schemas.microsoft.com/office/drawing/2014/main" id="{6596C820-2C25-44C4-9C99-B586CE49852D}"/>
              </a:ext>
            </a:extLst>
          </p:cNvPr>
          <p:cNvSpPr>
            <a:spLocks noGrp="1"/>
          </p:cNvSpPr>
          <p:nvPr>
            <p:ph type="body" sz="quarter" idx="37"/>
          </p:nvPr>
        </p:nvSpPr>
        <p:spPr>
          <a:xfrm>
            <a:off x="5900759"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6"/>
                </a:solidFill>
              </a:defRPr>
            </a:lvl1pPr>
          </a:lstStyle>
          <a:p>
            <a:pPr lvl="0"/>
            <a:r>
              <a:rPr lang="fr-FR"/>
              <a:t>Modifier les styles du texte du masque</a:t>
            </a:r>
          </a:p>
        </p:txBody>
      </p:sp>
    </p:spTree>
    <p:extLst>
      <p:ext uri="{BB962C8B-B14F-4D97-AF65-F5344CB8AC3E}">
        <p14:creationId xmlns:p14="http://schemas.microsoft.com/office/powerpoint/2010/main" val="648091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 3 colonnes - sûreté nuclé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DD19F8-A88A-F547-9D08-6642F1E66023}"/>
              </a:ext>
            </a:extLst>
          </p:cNvPr>
          <p:cNvSpPr>
            <a:spLocks noGrp="1"/>
          </p:cNvSpPr>
          <p:nvPr>
            <p:ph type="title"/>
          </p:nvPr>
        </p:nvSpPr>
        <p:spPr/>
        <p:txBody>
          <a:bodyPr/>
          <a:lstStyle/>
          <a:p>
            <a:r>
              <a:rPr lang="fr-FR"/>
              <a:t>Modifiez le style du titre</a:t>
            </a:r>
          </a:p>
        </p:txBody>
      </p:sp>
      <p:sp>
        <p:nvSpPr>
          <p:cNvPr id="15" name="Espace réservé du pied de page 14">
            <a:extLst>
              <a:ext uri="{FF2B5EF4-FFF2-40B4-BE49-F238E27FC236}">
                <a16:creationId xmlns:a16="http://schemas.microsoft.com/office/drawing/2014/main" id="{0952A329-C0AD-4DD1-972C-7FA00EF51976}"/>
              </a:ext>
            </a:extLst>
          </p:cNvPr>
          <p:cNvSpPr>
            <a:spLocks noGrp="1"/>
          </p:cNvSpPr>
          <p:nvPr>
            <p:ph type="ftr" sz="quarter" idx="30"/>
          </p:nvPr>
        </p:nvSpPr>
        <p:spPr/>
        <p:txBody>
          <a:bodyPr/>
          <a:lstStyle/>
          <a:p>
            <a:r>
              <a:rPr lang="fr-FR"/>
              <a:t>Principes et Enjeux en Science Ouverte - Colloque AFSTAL - Audrey LEGENDRE - 12/06/2024</a:t>
            </a:r>
          </a:p>
        </p:txBody>
      </p:sp>
      <p:sp>
        <p:nvSpPr>
          <p:cNvPr id="16" name="Espace réservé du numéro de diapositive 15">
            <a:extLst>
              <a:ext uri="{FF2B5EF4-FFF2-40B4-BE49-F238E27FC236}">
                <a16:creationId xmlns:a16="http://schemas.microsoft.com/office/drawing/2014/main" id="{E2529BDA-358C-4AB5-A506-85E94A18F74A}"/>
              </a:ext>
            </a:extLst>
          </p:cNvPr>
          <p:cNvSpPr>
            <a:spLocks noGrp="1"/>
          </p:cNvSpPr>
          <p:nvPr>
            <p:ph type="sldNum" sz="quarter" idx="31"/>
          </p:nvPr>
        </p:nvSpPr>
        <p:spPr/>
        <p:txBody>
          <a:bodyPr/>
          <a:lstStyle/>
          <a:p>
            <a:fld id="{3ACCC249-5D5B-4515-B0B4-8C29B88314F6}" type="slidenum">
              <a:rPr lang="fr-FR" smtClean="0"/>
              <a:pPr/>
              <a:t>‹N°›</a:t>
            </a:fld>
            <a:endParaRPr lang="fr-FR"/>
          </a:p>
        </p:txBody>
      </p:sp>
      <p:sp>
        <p:nvSpPr>
          <p:cNvPr id="11" name="Espace réservé du contenu 2">
            <a:extLst>
              <a:ext uri="{FF2B5EF4-FFF2-40B4-BE49-F238E27FC236}">
                <a16:creationId xmlns:a16="http://schemas.microsoft.com/office/drawing/2014/main" id="{67FA27F7-A540-46A1-9E43-E5C5F69127EB}"/>
              </a:ext>
            </a:extLst>
          </p:cNvPr>
          <p:cNvSpPr>
            <a:spLocks noGrp="1"/>
          </p:cNvSpPr>
          <p:nvPr>
            <p:ph sz="quarter" idx="14" hasCustomPrompt="1"/>
          </p:nvPr>
        </p:nvSpPr>
        <p:spPr>
          <a:xfrm>
            <a:off x="1396136" y="2246510"/>
            <a:ext cx="1863000" cy="2296917"/>
          </a:xfrm>
          <a:prstGeom prst="rect">
            <a:avLst/>
          </a:prstGeom>
          <a:solidFill>
            <a:schemeClr val="accent5"/>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7" name="Espace réservé du contenu 2">
            <a:extLst>
              <a:ext uri="{FF2B5EF4-FFF2-40B4-BE49-F238E27FC236}">
                <a16:creationId xmlns:a16="http://schemas.microsoft.com/office/drawing/2014/main" id="{F102011C-A6A7-403B-9F76-5C48B9F22F70}"/>
              </a:ext>
            </a:extLst>
          </p:cNvPr>
          <p:cNvSpPr>
            <a:spLocks noGrp="1"/>
          </p:cNvSpPr>
          <p:nvPr>
            <p:ph sz="quarter" idx="33" hasCustomPrompt="1"/>
          </p:nvPr>
        </p:nvSpPr>
        <p:spPr>
          <a:xfrm>
            <a:off x="3648447" y="2246510"/>
            <a:ext cx="1863000" cy="2296917"/>
          </a:xfrm>
          <a:prstGeom prst="rect">
            <a:avLst/>
          </a:prstGeom>
          <a:solidFill>
            <a:schemeClr val="accent5"/>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8" name="Espace réservé du contenu 2">
            <a:extLst>
              <a:ext uri="{FF2B5EF4-FFF2-40B4-BE49-F238E27FC236}">
                <a16:creationId xmlns:a16="http://schemas.microsoft.com/office/drawing/2014/main" id="{6DB628F2-02B8-4419-88B0-383C3C7E4E09}"/>
              </a:ext>
            </a:extLst>
          </p:cNvPr>
          <p:cNvSpPr>
            <a:spLocks noGrp="1"/>
          </p:cNvSpPr>
          <p:nvPr>
            <p:ph sz="quarter" idx="34" hasCustomPrompt="1"/>
          </p:nvPr>
        </p:nvSpPr>
        <p:spPr>
          <a:xfrm>
            <a:off x="5900759" y="2246510"/>
            <a:ext cx="1863000" cy="2296917"/>
          </a:xfrm>
          <a:prstGeom prst="rect">
            <a:avLst/>
          </a:prstGeom>
          <a:solidFill>
            <a:schemeClr val="accent5"/>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9" name="Espace réservé du texte 24">
            <a:extLst>
              <a:ext uri="{FF2B5EF4-FFF2-40B4-BE49-F238E27FC236}">
                <a16:creationId xmlns:a16="http://schemas.microsoft.com/office/drawing/2014/main" id="{CE8938DF-052A-4BC2-8F49-3ED811E9E0FA}"/>
              </a:ext>
            </a:extLst>
          </p:cNvPr>
          <p:cNvSpPr>
            <a:spLocks noGrp="1"/>
          </p:cNvSpPr>
          <p:nvPr>
            <p:ph type="body" sz="quarter" idx="35"/>
          </p:nvPr>
        </p:nvSpPr>
        <p:spPr>
          <a:xfrm>
            <a:off x="1396136"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5"/>
                </a:solidFill>
              </a:defRPr>
            </a:lvl1pPr>
          </a:lstStyle>
          <a:p>
            <a:pPr lvl="0"/>
            <a:r>
              <a:rPr lang="fr-FR"/>
              <a:t>Modifier les styles du texte du masque</a:t>
            </a:r>
          </a:p>
        </p:txBody>
      </p:sp>
      <p:sp>
        <p:nvSpPr>
          <p:cNvPr id="20" name="Espace réservé du texte 24">
            <a:extLst>
              <a:ext uri="{FF2B5EF4-FFF2-40B4-BE49-F238E27FC236}">
                <a16:creationId xmlns:a16="http://schemas.microsoft.com/office/drawing/2014/main" id="{3F39231E-26C1-409B-9B3F-91A42FFF68F6}"/>
              </a:ext>
            </a:extLst>
          </p:cNvPr>
          <p:cNvSpPr>
            <a:spLocks noGrp="1"/>
          </p:cNvSpPr>
          <p:nvPr>
            <p:ph type="body" sz="quarter" idx="36"/>
          </p:nvPr>
        </p:nvSpPr>
        <p:spPr>
          <a:xfrm>
            <a:off x="3648447"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5"/>
                </a:solidFill>
              </a:defRPr>
            </a:lvl1pPr>
          </a:lstStyle>
          <a:p>
            <a:pPr lvl="0"/>
            <a:r>
              <a:rPr lang="fr-FR"/>
              <a:t>Modifier les styles du texte du masque</a:t>
            </a:r>
          </a:p>
        </p:txBody>
      </p:sp>
      <p:sp>
        <p:nvSpPr>
          <p:cNvPr id="21" name="Espace réservé du texte 24">
            <a:extLst>
              <a:ext uri="{FF2B5EF4-FFF2-40B4-BE49-F238E27FC236}">
                <a16:creationId xmlns:a16="http://schemas.microsoft.com/office/drawing/2014/main" id="{A282835E-73FE-4A63-B0AB-4216EAAF6491}"/>
              </a:ext>
            </a:extLst>
          </p:cNvPr>
          <p:cNvSpPr>
            <a:spLocks noGrp="1"/>
          </p:cNvSpPr>
          <p:nvPr>
            <p:ph type="body" sz="quarter" idx="37"/>
          </p:nvPr>
        </p:nvSpPr>
        <p:spPr>
          <a:xfrm>
            <a:off x="5900759"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5"/>
                </a:solidFill>
              </a:defRPr>
            </a:lvl1pPr>
          </a:lstStyle>
          <a:p>
            <a:pPr lvl="0"/>
            <a:r>
              <a:rPr lang="fr-FR"/>
              <a:t>Modifier les styles du texte du masque</a:t>
            </a:r>
          </a:p>
        </p:txBody>
      </p:sp>
    </p:spTree>
    <p:extLst>
      <p:ext uri="{BB962C8B-B14F-4D97-AF65-F5344CB8AC3E}">
        <p14:creationId xmlns:p14="http://schemas.microsoft.com/office/powerpoint/2010/main" val="184915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Titr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6E087-790D-C443-A64A-E55B062B7F6E}"/>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016B471B-E7F2-4243-ACEA-22341C25C084}"/>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5" name="Espace réservé du numéro de diapositive 4">
            <a:extLst>
              <a:ext uri="{FF2B5EF4-FFF2-40B4-BE49-F238E27FC236}">
                <a16:creationId xmlns:a16="http://schemas.microsoft.com/office/drawing/2014/main" id="{7AA79D8F-55D3-4EB2-AC8F-00F5004BB887}"/>
              </a:ext>
            </a:extLst>
          </p:cNvPr>
          <p:cNvSpPr>
            <a:spLocks noGrp="1"/>
          </p:cNvSpPr>
          <p:nvPr>
            <p:ph type="sldNum" sz="quarter" idx="11"/>
          </p:nvPr>
        </p:nvSpPr>
        <p:spPr/>
        <p:txBody>
          <a:bodyPr/>
          <a:lstStyle/>
          <a:p>
            <a:fld id="{3ACCC249-5D5B-4515-B0B4-8C29B88314F6}" type="slidenum">
              <a:rPr lang="fr-FR" smtClean="0"/>
              <a:pPr/>
              <a:t>‹N°›</a:t>
            </a:fld>
            <a:endParaRPr lang="fr-FR"/>
          </a:p>
        </p:txBody>
      </p:sp>
      <p:sp>
        <p:nvSpPr>
          <p:cNvPr id="7" name="Espace réservé du contenu 6">
            <a:extLst>
              <a:ext uri="{FF2B5EF4-FFF2-40B4-BE49-F238E27FC236}">
                <a16:creationId xmlns:a16="http://schemas.microsoft.com/office/drawing/2014/main" id="{03541F62-F8F0-4192-B023-9DFB99F98465}"/>
              </a:ext>
            </a:extLst>
          </p:cNvPr>
          <p:cNvSpPr>
            <a:spLocks noGrp="1"/>
          </p:cNvSpPr>
          <p:nvPr>
            <p:ph sz="quarter" idx="12"/>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85590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 3 colonnes - sécuri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9CA461-08F7-254B-8FFA-7E9CB9555B5D}"/>
              </a:ext>
            </a:extLst>
          </p:cNvPr>
          <p:cNvSpPr>
            <a:spLocks noGrp="1"/>
          </p:cNvSpPr>
          <p:nvPr>
            <p:ph type="title"/>
          </p:nvPr>
        </p:nvSpPr>
        <p:spPr/>
        <p:txBody>
          <a:bodyPr/>
          <a:lstStyle/>
          <a:p>
            <a:r>
              <a:rPr lang="fr-FR"/>
              <a:t>Modifiez le style du titre</a:t>
            </a:r>
          </a:p>
        </p:txBody>
      </p:sp>
      <p:sp>
        <p:nvSpPr>
          <p:cNvPr id="12" name="Espace réservé du pied de page 11">
            <a:extLst>
              <a:ext uri="{FF2B5EF4-FFF2-40B4-BE49-F238E27FC236}">
                <a16:creationId xmlns:a16="http://schemas.microsoft.com/office/drawing/2014/main" id="{DF74E7EE-DFA9-4EF6-BEAE-6D9F15A9170D}"/>
              </a:ext>
            </a:extLst>
          </p:cNvPr>
          <p:cNvSpPr>
            <a:spLocks noGrp="1"/>
          </p:cNvSpPr>
          <p:nvPr>
            <p:ph type="ftr" sz="quarter" idx="30"/>
          </p:nvPr>
        </p:nvSpPr>
        <p:spPr/>
        <p:txBody>
          <a:bodyPr/>
          <a:lstStyle/>
          <a:p>
            <a:r>
              <a:rPr lang="fr-FR"/>
              <a:t>Principes et Enjeux en Science Ouverte - Colloque AFSTAL - Audrey LEGENDRE - 12/06/2024</a:t>
            </a:r>
          </a:p>
        </p:txBody>
      </p:sp>
      <p:sp>
        <p:nvSpPr>
          <p:cNvPr id="13" name="Espace réservé du numéro de diapositive 12">
            <a:extLst>
              <a:ext uri="{FF2B5EF4-FFF2-40B4-BE49-F238E27FC236}">
                <a16:creationId xmlns:a16="http://schemas.microsoft.com/office/drawing/2014/main" id="{8DC06FC5-4516-4892-AEE7-50E12FF1FE97}"/>
              </a:ext>
            </a:extLst>
          </p:cNvPr>
          <p:cNvSpPr>
            <a:spLocks noGrp="1"/>
          </p:cNvSpPr>
          <p:nvPr>
            <p:ph type="sldNum" sz="quarter" idx="31"/>
          </p:nvPr>
        </p:nvSpPr>
        <p:spPr/>
        <p:txBody>
          <a:bodyPr/>
          <a:lstStyle/>
          <a:p>
            <a:fld id="{3ACCC249-5D5B-4515-B0B4-8C29B88314F6}" type="slidenum">
              <a:rPr lang="fr-FR" smtClean="0"/>
              <a:pPr/>
              <a:t>‹N°›</a:t>
            </a:fld>
            <a:endParaRPr lang="fr-FR"/>
          </a:p>
        </p:txBody>
      </p:sp>
      <p:sp>
        <p:nvSpPr>
          <p:cNvPr id="14" name="Espace réservé du contenu 2">
            <a:extLst>
              <a:ext uri="{FF2B5EF4-FFF2-40B4-BE49-F238E27FC236}">
                <a16:creationId xmlns:a16="http://schemas.microsoft.com/office/drawing/2014/main" id="{4D22B227-90ED-4BEB-B7D5-3CFFF14750D3}"/>
              </a:ext>
            </a:extLst>
          </p:cNvPr>
          <p:cNvSpPr>
            <a:spLocks noGrp="1"/>
          </p:cNvSpPr>
          <p:nvPr>
            <p:ph sz="quarter" idx="14" hasCustomPrompt="1"/>
          </p:nvPr>
        </p:nvSpPr>
        <p:spPr>
          <a:xfrm>
            <a:off x="1396136" y="2246510"/>
            <a:ext cx="1863000" cy="2296917"/>
          </a:xfrm>
          <a:prstGeom prst="rect">
            <a:avLst/>
          </a:prstGeom>
          <a:solidFill>
            <a:schemeClr val="accent4"/>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5" name="Espace réservé du contenu 2">
            <a:extLst>
              <a:ext uri="{FF2B5EF4-FFF2-40B4-BE49-F238E27FC236}">
                <a16:creationId xmlns:a16="http://schemas.microsoft.com/office/drawing/2014/main" id="{12D78451-2969-444E-ADD7-8AEF2BE16CD3}"/>
              </a:ext>
            </a:extLst>
          </p:cNvPr>
          <p:cNvSpPr>
            <a:spLocks noGrp="1"/>
          </p:cNvSpPr>
          <p:nvPr>
            <p:ph sz="quarter" idx="33" hasCustomPrompt="1"/>
          </p:nvPr>
        </p:nvSpPr>
        <p:spPr>
          <a:xfrm>
            <a:off x="3648447" y="2246510"/>
            <a:ext cx="1863000" cy="2296917"/>
          </a:xfrm>
          <a:prstGeom prst="rect">
            <a:avLst/>
          </a:prstGeom>
          <a:solidFill>
            <a:schemeClr val="accent4"/>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6" name="Espace réservé du contenu 2">
            <a:extLst>
              <a:ext uri="{FF2B5EF4-FFF2-40B4-BE49-F238E27FC236}">
                <a16:creationId xmlns:a16="http://schemas.microsoft.com/office/drawing/2014/main" id="{521B7E1D-88B8-4233-BFB8-46F64CCD207D}"/>
              </a:ext>
            </a:extLst>
          </p:cNvPr>
          <p:cNvSpPr>
            <a:spLocks noGrp="1"/>
          </p:cNvSpPr>
          <p:nvPr>
            <p:ph sz="quarter" idx="34" hasCustomPrompt="1"/>
          </p:nvPr>
        </p:nvSpPr>
        <p:spPr>
          <a:xfrm>
            <a:off x="5900759" y="2246510"/>
            <a:ext cx="1863000" cy="2296917"/>
          </a:xfrm>
          <a:prstGeom prst="rect">
            <a:avLst/>
          </a:prstGeom>
          <a:solidFill>
            <a:schemeClr val="accent4"/>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7" name="Espace réservé du texte 24">
            <a:extLst>
              <a:ext uri="{FF2B5EF4-FFF2-40B4-BE49-F238E27FC236}">
                <a16:creationId xmlns:a16="http://schemas.microsoft.com/office/drawing/2014/main" id="{A8F96ABF-7772-4C0E-A5EA-29FD0E8BC088}"/>
              </a:ext>
            </a:extLst>
          </p:cNvPr>
          <p:cNvSpPr>
            <a:spLocks noGrp="1"/>
          </p:cNvSpPr>
          <p:nvPr>
            <p:ph type="body" sz="quarter" idx="35"/>
          </p:nvPr>
        </p:nvSpPr>
        <p:spPr>
          <a:xfrm>
            <a:off x="1396136"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4"/>
                </a:solidFill>
              </a:defRPr>
            </a:lvl1pPr>
          </a:lstStyle>
          <a:p>
            <a:pPr lvl="0"/>
            <a:r>
              <a:rPr lang="fr-FR"/>
              <a:t>Modifier les styles du texte du masque</a:t>
            </a:r>
          </a:p>
        </p:txBody>
      </p:sp>
      <p:sp>
        <p:nvSpPr>
          <p:cNvPr id="18" name="Espace réservé du texte 24">
            <a:extLst>
              <a:ext uri="{FF2B5EF4-FFF2-40B4-BE49-F238E27FC236}">
                <a16:creationId xmlns:a16="http://schemas.microsoft.com/office/drawing/2014/main" id="{63E232BA-92B4-4766-8B99-6912E5E64A73}"/>
              </a:ext>
            </a:extLst>
          </p:cNvPr>
          <p:cNvSpPr>
            <a:spLocks noGrp="1"/>
          </p:cNvSpPr>
          <p:nvPr>
            <p:ph type="body" sz="quarter" idx="36"/>
          </p:nvPr>
        </p:nvSpPr>
        <p:spPr>
          <a:xfrm>
            <a:off x="3648447"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4"/>
                </a:solidFill>
              </a:defRPr>
            </a:lvl1pPr>
          </a:lstStyle>
          <a:p>
            <a:pPr lvl="0"/>
            <a:r>
              <a:rPr lang="fr-FR"/>
              <a:t>Modifier les styles du texte du masque</a:t>
            </a:r>
          </a:p>
        </p:txBody>
      </p:sp>
      <p:sp>
        <p:nvSpPr>
          <p:cNvPr id="19" name="Espace réservé du texte 24">
            <a:extLst>
              <a:ext uri="{FF2B5EF4-FFF2-40B4-BE49-F238E27FC236}">
                <a16:creationId xmlns:a16="http://schemas.microsoft.com/office/drawing/2014/main" id="{CC0625A6-9226-4BB3-B582-CF07AB8A6D1D}"/>
              </a:ext>
            </a:extLst>
          </p:cNvPr>
          <p:cNvSpPr>
            <a:spLocks noGrp="1"/>
          </p:cNvSpPr>
          <p:nvPr>
            <p:ph type="body" sz="quarter" idx="37"/>
          </p:nvPr>
        </p:nvSpPr>
        <p:spPr>
          <a:xfrm>
            <a:off x="5900759"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4"/>
                </a:solidFill>
              </a:defRPr>
            </a:lvl1pPr>
          </a:lstStyle>
          <a:p>
            <a:pPr lvl="0"/>
            <a:r>
              <a:rPr lang="fr-FR"/>
              <a:t>Modifier les styles du texte du masque</a:t>
            </a:r>
          </a:p>
        </p:txBody>
      </p:sp>
    </p:spTree>
    <p:extLst>
      <p:ext uri="{BB962C8B-B14F-4D97-AF65-F5344CB8AC3E}">
        <p14:creationId xmlns:p14="http://schemas.microsoft.com/office/powerpoint/2010/main" val="2752570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 Idée principale et 3 colonnes génériqu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FB5E37-9A25-B442-BDD3-BF32EAE20C9D}"/>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A88D89F7-826B-474B-A516-6AE1F3626C76}"/>
              </a:ext>
            </a:extLst>
          </p:cNvPr>
          <p:cNvSpPr>
            <a:spLocks noGrp="1"/>
          </p:cNvSpPr>
          <p:nvPr>
            <p:ph type="ftr" sz="quarter" idx="28"/>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86D71A40-37B1-4374-96D5-87794A2ECFB8}"/>
              </a:ext>
            </a:extLst>
          </p:cNvPr>
          <p:cNvSpPr>
            <a:spLocks noGrp="1"/>
          </p:cNvSpPr>
          <p:nvPr>
            <p:ph type="sldNum" sz="quarter" idx="29"/>
          </p:nvPr>
        </p:nvSpPr>
        <p:spPr/>
        <p:txBody>
          <a:bodyPr/>
          <a:lstStyle/>
          <a:p>
            <a:fld id="{3ACCC249-5D5B-4515-B0B4-8C29B88314F6}" type="slidenum">
              <a:rPr lang="fr-FR" smtClean="0"/>
              <a:pPr/>
              <a:t>‹N°›</a:t>
            </a:fld>
            <a:endParaRPr lang="fr-FR"/>
          </a:p>
        </p:txBody>
      </p:sp>
      <p:sp>
        <p:nvSpPr>
          <p:cNvPr id="17" name="Espace réservé du contenu 2">
            <a:extLst>
              <a:ext uri="{FF2B5EF4-FFF2-40B4-BE49-F238E27FC236}">
                <a16:creationId xmlns:a16="http://schemas.microsoft.com/office/drawing/2014/main" id="{A7D14C6A-1FFE-4A6A-A4EF-B5BF41E0DB5D}"/>
              </a:ext>
            </a:extLst>
          </p:cNvPr>
          <p:cNvSpPr>
            <a:spLocks noGrp="1"/>
          </p:cNvSpPr>
          <p:nvPr>
            <p:ph sz="quarter" idx="30" hasCustomPrompt="1"/>
          </p:nvPr>
        </p:nvSpPr>
        <p:spPr>
          <a:xfrm>
            <a:off x="9263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0" name="Espace réservé du texte 24">
            <a:extLst>
              <a:ext uri="{FF2B5EF4-FFF2-40B4-BE49-F238E27FC236}">
                <a16:creationId xmlns:a16="http://schemas.microsoft.com/office/drawing/2014/main" id="{9AF4836D-471A-46DD-A64C-57386F29A9F0}"/>
              </a:ext>
            </a:extLst>
          </p:cNvPr>
          <p:cNvSpPr>
            <a:spLocks noGrp="1"/>
          </p:cNvSpPr>
          <p:nvPr>
            <p:ph type="body" sz="quarter" idx="35"/>
          </p:nvPr>
        </p:nvSpPr>
        <p:spPr>
          <a:xfrm>
            <a:off x="926306" y="2444631"/>
            <a:ext cx="1890000"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2"/>
                </a:solidFill>
              </a:defRPr>
            </a:lvl1pPr>
          </a:lstStyle>
          <a:p>
            <a:pPr lvl="0"/>
            <a:r>
              <a:rPr lang="fr-FR"/>
              <a:t>Modifier les styles du texte du masque</a:t>
            </a:r>
          </a:p>
        </p:txBody>
      </p:sp>
      <p:sp>
        <p:nvSpPr>
          <p:cNvPr id="23" name="Espace réservé du texte 24">
            <a:extLst>
              <a:ext uri="{FF2B5EF4-FFF2-40B4-BE49-F238E27FC236}">
                <a16:creationId xmlns:a16="http://schemas.microsoft.com/office/drawing/2014/main" id="{38609420-EFE4-4A89-96A6-EAE0CF53820D}"/>
              </a:ext>
            </a:extLst>
          </p:cNvPr>
          <p:cNvSpPr>
            <a:spLocks noGrp="1"/>
          </p:cNvSpPr>
          <p:nvPr>
            <p:ph type="body" sz="quarter" idx="36"/>
          </p:nvPr>
        </p:nvSpPr>
        <p:spPr>
          <a:xfrm>
            <a:off x="3835943"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2"/>
                </a:solidFill>
              </a:defRPr>
            </a:lvl1pPr>
          </a:lstStyle>
          <a:p>
            <a:pPr lvl="0"/>
            <a:r>
              <a:rPr lang="fr-FR"/>
              <a:t>Modifier les styles du texte du masque</a:t>
            </a:r>
          </a:p>
        </p:txBody>
      </p:sp>
      <p:sp>
        <p:nvSpPr>
          <p:cNvPr id="24" name="Espace réservé du texte 24">
            <a:extLst>
              <a:ext uri="{FF2B5EF4-FFF2-40B4-BE49-F238E27FC236}">
                <a16:creationId xmlns:a16="http://schemas.microsoft.com/office/drawing/2014/main" id="{4F7055CD-A22C-4BC8-A802-FEA4BEC7B0AD}"/>
              </a:ext>
            </a:extLst>
          </p:cNvPr>
          <p:cNvSpPr>
            <a:spLocks noGrp="1"/>
          </p:cNvSpPr>
          <p:nvPr>
            <p:ph type="body" sz="quarter" idx="37"/>
          </p:nvPr>
        </p:nvSpPr>
        <p:spPr>
          <a:xfrm>
            <a:off x="6745580"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2"/>
                </a:solidFill>
              </a:defRPr>
            </a:lvl1pPr>
          </a:lstStyle>
          <a:p>
            <a:pPr lvl="0"/>
            <a:r>
              <a:rPr lang="fr-FR"/>
              <a:t>Modifier les styles du texte du masque</a:t>
            </a:r>
          </a:p>
        </p:txBody>
      </p:sp>
      <p:sp>
        <p:nvSpPr>
          <p:cNvPr id="25" name="Espace réservé du contenu 2">
            <a:extLst>
              <a:ext uri="{FF2B5EF4-FFF2-40B4-BE49-F238E27FC236}">
                <a16:creationId xmlns:a16="http://schemas.microsoft.com/office/drawing/2014/main" id="{3578A220-71F6-4D0A-AEC0-233DEA1D0F45}"/>
              </a:ext>
            </a:extLst>
          </p:cNvPr>
          <p:cNvSpPr>
            <a:spLocks noGrp="1"/>
          </p:cNvSpPr>
          <p:nvPr>
            <p:ph sz="quarter" idx="38" hasCustomPrompt="1"/>
          </p:nvPr>
        </p:nvSpPr>
        <p:spPr>
          <a:xfrm>
            <a:off x="38294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6" name="Espace réservé du contenu 2">
            <a:extLst>
              <a:ext uri="{FF2B5EF4-FFF2-40B4-BE49-F238E27FC236}">
                <a16:creationId xmlns:a16="http://schemas.microsoft.com/office/drawing/2014/main" id="{94FAED37-0028-4A29-9532-B25DC84BEA5E}"/>
              </a:ext>
            </a:extLst>
          </p:cNvPr>
          <p:cNvSpPr>
            <a:spLocks noGrp="1"/>
          </p:cNvSpPr>
          <p:nvPr>
            <p:ph sz="quarter" idx="39" hasCustomPrompt="1"/>
          </p:nvPr>
        </p:nvSpPr>
        <p:spPr>
          <a:xfrm>
            <a:off x="67325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6" name="Espace réservé du texte 5">
            <a:extLst>
              <a:ext uri="{FF2B5EF4-FFF2-40B4-BE49-F238E27FC236}">
                <a16:creationId xmlns:a16="http://schemas.microsoft.com/office/drawing/2014/main" id="{16A48835-60EF-4D9F-81F7-9F1F5B09939C}"/>
              </a:ext>
            </a:extLst>
          </p:cNvPr>
          <p:cNvSpPr>
            <a:spLocks noGrp="1"/>
          </p:cNvSpPr>
          <p:nvPr>
            <p:ph type="body" sz="quarter" idx="40"/>
          </p:nvPr>
        </p:nvSpPr>
        <p:spPr>
          <a:xfrm>
            <a:off x="926306" y="1275163"/>
            <a:ext cx="7696200" cy="642211"/>
          </a:xfrm>
          <a:blipFill dpi="0" rotWithShape="1">
            <a:blip r:embed="rId3"/>
            <a:srcRect/>
            <a:tile tx="0" ty="0" sx="63000" sy="63000" flip="none" algn="t"/>
          </a:blipFill>
        </p:spPr>
        <p:txBody>
          <a:bodyPr lIns="720000" tIns="72000" rIns="720000"/>
          <a:lstStyle>
            <a:lvl1pPr marL="0" indent="0" algn="ctr">
              <a:lnSpc>
                <a:spcPct val="100000"/>
              </a:lnSpc>
              <a:spcBef>
                <a:spcPts val="0"/>
              </a:spcBef>
              <a:buNone/>
              <a:defRPr sz="2400" b="1" cap="all" baseline="0"/>
            </a:lvl1pPr>
          </a:lstStyle>
          <a:p>
            <a:pPr lvl="0"/>
            <a:r>
              <a:rPr lang="fr-FR"/>
              <a:t>Modifier les styles du texte du masque</a:t>
            </a:r>
          </a:p>
        </p:txBody>
      </p:sp>
    </p:spTree>
    <p:extLst>
      <p:ext uri="{BB962C8B-B14F-4D97-AF65-F5344CB8AC3E}">
        <p14:creationId xmlns:p14="http://schemas.microsoft.com/office/powerpoint/2010/main" val="257862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 Idée principale et 3 colonnes san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640352-8B65-9247-BAED-B1DD9885BA3C}"/>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FF8A192B-AC48-4BD2-8E43-06FD69A1264F}"/>
              </a:ext>
            </a:extLst>
          </p:cNvPr>
          <p:cNvSpPr>
            <a:spLocks noGrp="1"/>
          </p:cNvSpPr>
          <p:nvPr>
            <p:ph type="ftr" sz="quarter" idx="29"/>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85E76CA8-57F1-4AB5-A4E8-6EAD16D9C2E0}"/>
              </a:ext>
            </a:extLst>
          </p:cNvPr>
          <p:cNvSpPr>
            <a:spLocks noGrp="1"/>
          </p:cNvSpPr>
          <p:nvPr>
            <p:ph type="sldNum" sz="quarter" idx="30"/>
          </p:nvPr>
        </p:nvSpPr>
        <p:spPr/>
        <p:txBody>
          <a:bodyPr/>
          <a:lstStyle/>
          <a:p>
            <a:fld id="{3ACCC249-5D5B-4515-B0B4-8C29B88314F6}" type="slidenum">
              <a:rPr lang="fr-FR" smtClean="0"/>
              <a:pPr/>
              <a:t>‹N°›</a:t>
            </a:fld>
            <a:endParaRPr lang="fr-FR"/>
          </a:p>
        </p:txBody>
      </p:sp>
      <p:sp>
        <p:nvSpPr>
          <p:cNvPr id="18" name="Espace réservé du texte 24">
            <a:extLst>
              <a:ext uri="{FF2B5EF4-FFF2-40B4-BE49-F238E27FC236}">
                <a16:creationId xmlns:a16="http://schemas.microsoft.com/office/drawing/2014/main" id="{836C7328-9181-4711-830A-288F3BF3DFE7}"/>
              </a:ext>
            </a:extLst>
          </p:cNvPr>
          <p:cNvSpPr>
            <a:spLocks noGrp="1"/>
          </p:cNvSpPr>
          <p:nvPr>
            <p:ph type="body" sz="quarter" idx="35"/>
          </p:nvPr>
        </p:nvSpPr>
        <p:spPr>
          <a:xfrm>
            <a:off x="926306" y="2444631"/>
            <a:ext cx="1890000"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6"/>
                </a:solidFill>
              </a:defRPr>
            </a:lvl1pPr>
          </a:lstStyle>
          <a:p>
            <a:pPr lvl="0"/>
            <a:r>
              <a:rPr lang="fr-FR"/>
              <a:t>Modifier les styles du texte du masque</a:t>
            </a:r>
          </a:p>
        </p:txBody>
      </p:sp>
      <p:sp>
        <p:nvSpPr>
          <p:cNvPr id="19" name="Espace réservé du texte 24">
            <a:extLst>
              <a:ext uri="{FF2B5EF4-FFF2-40B4-BE49-F238E27FC236}">
                <a16:creationId xmlns:a16="http://schemas.microsoft.com/office/drawing/2014/main" id="{94B1DBEE-C370-489E-BBA9-0F92BFEC099D}"/>
              </a:ext>
            </a:extLst>
          </p:cNvPr>
          <p:cNvSpPr>
            <a:spLocks noGrp="1"/>
          </p:cNvSpPr>
          <p:nvPr>
            <p:ph type="body" sz="quarter" idx="36"/>
          </p:nvPr>
        </p:nvSpPr>
        <p:spPr>
          <a:xfrm>
            <a:off x="3835943"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6"/>
                </a:solidFill>
              </a:defRPr>
            </a:lvl1pPr>
          </a:lstStyle>
          <a:p>
            <a:pPr lvl="0"/>
            <a:r>
              <a:rPr lang="fr-FR"/>
              <a:t>Modifier les styles du texte du masque</a:t>
            </a:r>
          </a:p>
        </p:txBody>
      </p:sp>
      <p:sp>
        <p:nvSpPr>
          <p:cNvPr id="20" name="Espace réservé du texte 24">
            <a:extLst>
              <a:ext uri="{FF2B5EF4-FFF2-40B4-BE49-F238E27FC236}">
                <a16:creationId xmlns:a16="http://schemas.microsoft.com/office/drawing/2014/main" id="{A0DA5D57-F23A-4342-87C7-A8E1BB770EBB}"/>
              </a:ext>
            </a:extLst>
          </p:cNvPr>
          <p:cNvSpPr>
            <a:spLocks noGrp="1"/>
          </p:cNvSpPr>
          <p:nvPr>
            <p:ph type="body" sz="quarter" idx="37"/>
          </p:nvPr>
        </p:nvSpPr>
        <p:spPr>
          <a:xfrm>
            <a:off x="6745580"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6"/>
                </a:solidFill>
              </a:defRPr>
            </a:lvl1pPr>
          </a:lstStyle>
          <a:p>
            <a:pPr lvl="0"/>
            <a:r>
              <a:rPr lang="fr-FR"/>
              <a:t>Modifier les styles du texte du masque</a:t>
            </a:r>
          </a:p>
        </p:txBody>
      </p:sp>
      <p:sp>
        <p:nvSpPr>
          <p:cNvPr id="23" name="Espace réservé du texte 5">
            <a:extLst>
              <a:ext uri="{FF2B5EF4-FFF2-40B4-BE49-F238E27FC236}">
                <a16:creationId xmlns:a16="http://schemas.microsoft.com/office/drawing/2014/main" id="{986CA26D-AEB2-4848-8E6C-9E147AD5A052}"/>
              </a:ext>
            </a:extLst>
          </p:cNvPr>
          <p:cNvSpPr>
            <a:spLocks noGrp="1"/>
          </p:cNvSpPr>
          <p:nvPr>
            <p:ph type="body" sz="quarter" idx="40"/>
          </p:nvPr>
        </p:nvSpPr>
        <p:spPr>
          <a:xfrm>
            <a:off x="926306" y="1275163"/>
            <a:ext cx="7696200" cy="642211"/>
          </a:xfrm>
          <a:blipFill dpi="0" rotWithShape="1">
            <a:blip r:embed="rId3"/>
            <a:srcRect/>
            <a:tile tx="0" ty="0" sx="63000" sy="63000" flip="none" algn="t"/>
          </a:blipFill>
        </p:spPr>
        <p:txBody>
          <a:bodyPr lIns="720000" tIns="72000" rIns="720000"/>
          <a:lstStyle>
            <a:lvl1pPr marL="0" indent="0" algn="ctr">
              <a:lnSpc>
                <a:spcPct val="100000"/>
              </a:lnSpc>
              <a:spcBef>
                <a:spcPts val="0"/>
              </a:spcBef>
              <a:buNone/>
              <a:defRPr sz="2400" b="1" cap="all" baseline="0"/>
            </a:lvl1pPr>
          </a:lstStyle>
          <a:p>
            <a:pPr lvl="0"/>
            <a:r>
              <a:rPr lang="fr-FR"/>
              <a:t>Modifier les styles du texte du masque</a:t>
            </a:r>
          </a:p>
        </p:txBody>
      </p:sp>
      <p:sp>
        <p:nvSpPr>
          <p:cNvPr id="12" name="Espace réservé du contenu 2">
            <a:extLst>
              <a:ext uri="{FF2B5EF4-FFF2-40B4-BE49-F238E27FC236}">
                <a16:creationId xmlns:a16="http://schemas.microsoft.com/office/drawing/2014/main" id="{807D2C77-B312-42E0-A681-DF42FB0A26BB}"/>
              </a:ext>
            </a:extLst>
          </p:cNvPr>
          <p:cNvSpPr>
            <a:spLocks noGrp="1"/>
          </p:cNvSpPr>
          <p:nvPr>
            <p:ph sz="quarter" idx="41" hasCustomPrompt="1"/>
          </p:nvPr>
        </p:nvSpPr>
        <p:spPr>
          <a:xfrm>
            <a:off x="9263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3" name="Espace réservé du contenu 2">
            <a:extLst>
              <a:ext uri="{FF2B5EF4-FFF2-40B4-BE49-F238E27FC236}">
                <a16:creationId xmlns:a16="http://schemas.microsoft.com/office/drawing/2014/main" id="{860079AA-E003-4A7C-9098-823CF62D2843}"/>
              </a:ext>
            </a:extLst>
          </p:cNvPr>
          <p:cNvSpPr>
            <a:spLocks noGrp="1"/>
          </p:cNvSpPr>
          <p:nvPr>
            <p:ph sz="quarter" idx="38" hasCustomPrompt="1"/>
          </p:nvPr>
        </p:nvSpPr>
        <p:spPr>
          <a:xfrm>
            <a:off x="38294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4" name="Espace réservé du contenu 2">
            <a:extLst>
              <a:ext uri="{FF2B5EF4-FFF2-40B4-BE49-F238E27FC236}">
                <a16:creationId xmlns:a16="http://schemas.microsoft.com/office/drawing/2014/main" id="{B2B7BEE3-630C-478E-9C15-D41E96A9F25B}"/>
              </a:ext>
            </a:extLst>
          </p:cNvPr>
          <p:cNvSpPr>
            <a:spLocks noGrp="1"/>
          </p:cNvSpPr>
          <p:nvPr>
            <p:ph sz="quarter" idx="39" hasCustomPrompt="1"/>
          </p:nvPr>
        </p:nvSpPr>
        <p:spPr>
          <a:xfrm>
            <a:off x="67325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Tree>
    <p:extLst>
      <p:ext uri="{BB962C8B-B14F-4D97-AF65-F5344CB8AC3E}">
        <p14:creationId xmlns:p14="http://schemas.microsoft.com/office/powerpoint/2010/main" val="3270549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 Idée principale et 3 colonnes sûre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BB10F-C60D-884C-B6F0-9FEA46217630}"/>
              </a:ext>
            </a:extLst>
          </p:cNvPr>
          <p:cNvSpPr>
            <a:spLocks noGrp="1"/>
          </p:cNvSpPr>
          <p:nvPr>
            <p:ph type="title"/>
          </p:nvPr>
        </p:nvSpPr>
        <p:spPr/>
        <p:txBody>
          <a:bodyPr/>
          <a:lstStyle/>
          <a:p>
            <a:r>
              <a:rPr lang="fr-FR"/>
              <a:t>Modifiez le style du titre</a:t>
            </a:r>
          </a:p>
        </p:txBody>
      </p:sp>
      <p:sp>
        <p:nvSpPr>
          <p:cNvPr id="10" name="Espace réservé du pied de page 9">
            <a:extLst>
              <a:ext uri="{FF2B5EF4-FFF2-40B4-BE49-F238E27FC236}">
                <a16:creationId xmlns:a16="http://schemas.microsoft.com/office/drawing/2014/main" id="{A9CE4B50-431E-47DD-8A53-0C6311A559A2}"/>
              </a:ext>
            </a:extLst>
          </p:cNvPr>
          <p:cNvSpPr>
            <a:spLocks noGrp="1"/>
          </p:cNvSpPr>
          <p:nvPr>
            <p:ph type="ftr" sz="quarter" idx="28"/>
          </p:nvPr>
        </p:nvSpPr>
        <p:spPr/>
        <p:txBody>
          <a:bodyPr/>
          <a:lstStyle/>
          <a:p>
            <a:r>
              <a:rPr lang="fr-FR"/>
              <a:t>Principes et Enjeux en Science Ouverte - Colloque AFSTAL - Audrey LEGENDRE - 12/06/2024</a:t>
            </a:r>
          </a:p>
        </p:txBody>
      </p:sp>
      <p:sp>
        <p:nvSpPr>
          <p:cNvPr id="11" name="Espace réservé du numéro de diapositive 10">
            <a:extLst>
              <a:ext uri="{FF2B5EF4-FFF2-40B4-BE49-F238E27FC236}">
                <a16:creationId xmlns:a16="http://schemas.microsoft.com/office/drawing/2014/main" id="{0C15B306-D4E2-4D5E-9561-620DAC5ADBA4}"/>
              </a:ext>
            </a:extLst>
          </p:cNvPr>
          <p:cNvSpPr>
            <a:spLocks noGrp="1"/>
          </p:cNvSpPr>
          <p:nvPr>
            <p:ph type="sldNum" sz="quarter" idx="29"/>
          </p:nvPr>
        </p:nvSpPr>
        <p:spPr/>
        <p:txBody>
          <a:bodyPr/>
          <a:lstStyle/>
          <a:p>
            <a:fld id="{3ACCC249-5D5B-4515-B0B4-8C29B88314F6}" type="slidenum">
              <a:rPr lang="fr-FR" smtClean="0"/>
              <a:pPr/>
              <a:t>‹N°›</a:t>
            </a:fld>
            <a:endParaRPr lang="fr-FR"/>
          </a:p>
        </p:txBody>
      </p:sp>
      <p:sp>
        <p:nvSpPr>
          <p:cNvPr id="13" name="Espace réservé du texte 24">
            <a:extLst>
              <a:ext uri="{FF2B5EF4-FFF2-40B4-BE49-F238E27FC236}">
                <a16:creationId xmlns:a16="http://schemas.microsoft.com/office/drawing/2014/main" id="{6CC93C80-D3AE-45B7-8730-5CF8AD1B11BB}"/>
              </a:ext>
            </a:extLst>
          </p:cNvPr>
          <p:cNvSpPr>
            <a:spLocks noGrp="1"/>
          </p:cNvSpPr>
          <p:nvPr>
            <p:ph type="body" sz="quarter" idx="35"/>
          </p:nvPr>
        </p:nvSpPr>
        <p:spPr>
          <a:xfrm>
            <a:off x="926306" y="2444631"/>
            <a:ext cx="1890000"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5"/>
                </a:solidFill>
              </a:defRPr>
            </a:lvl1pPr>
          </a:lstStyle>
          <a:p>
            <a:pPr lvl="0"/>
            <a:r>
              <a:rPr lang="fr-FR"/>
              <a:t>Modifier les styles du texte du masque</a:t>
            </a:r>
          </a:p>
        </p:txBody>
      </p:sp>
      <p:sp>
        <p:nvSpPr>
          <p:cNvPr id="14" name="Espace réservé du texte 24">
            <a:extLst>
              <a:ext uri="{FF2B5EF4-FFF2-40B4-BE49-F238E27FC236}">
                <a16:creationId xmlns:a16="http://schemas.microsoft.com/office/drawing/2014/main" id="{41BF1CC8-27C6-4D1F-A103-C8E7E7043D9D}"/>
              </a:ext>
            </a:extLst>
          </p:cNvPr>
          <p:cNvSpPr>
            <a:spLocks noGrp="1"/>
          </p:cNvSpPr>
          <p:nvPr>
            <p:ph type="body" sz="quarter" idx="36"/>
          </p:nvPr>
        </p:nvSpPr>
        <p:spPr>
          <a:xfrm>
            <a:off x="3835943"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5"/>
                </a:solidFill>
              </a:defRPr>
            </a:lvl1pPr>
          </a:lstStyle>
          <a:p>
            <a:pPr lvl="0"/>
            <a:r>
              <a:rPr lang="fr-FR"/>
              <a:t>Modifier les styles du texte du masque</a:t>
            </a:r>
          </a:p>
        </p:txBody>
      </p:sp>
      <p:sp>
        <p:nvSpPr>
          <p:cNvPr id="15" name="Espace réservé du texte 24">
            <a:extLst>
              <a:ext uri="{FF2B5EF4-FFF2-40B4-BE49-F238E27FC236}">
                <a16:creationId xmlns:a16="http://schemas.microsoft.com/office/drawing/2014/main" id="{9A4C44BA-CB2F-49ED-81A4-AD201B59D06E}"/>
              </a:ext>
            </a:extLst>
          </p:cNvPr>
          <p:cNvSpPr>
            <a:spLocks noGrp="1"/>
          </p:cNvSpPr>
          <p:nvPr>
            <p:ph type="body" sz="quarter" idx="37"/>
          </p:nvPr>
        </p:nvSpPr>
        <p:spPr>
          <a:xfrm>
            <a:off x="6745580"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5"/>
                </a:solidFill>
              </a:defRPr>
            </a:lvl1pPr>
          </a:lstStyle>
          <a:p>
            <a:pPr lvl="0"/>
            <a:r>
              <a:rPr lang="fr-FR"/>
              <a:t>Modifier les styles du texte du masque</a:t>
            </a:r>
          </a:p>
        </p:txBody>
      </p:sp>
      <p:sp>
        <p:nvSpPr>
          <p:cNvPr id="18" name="Espace réservé du texte 5">
            <a:extLst>
              <a:ext uri="{FF2B5EF4-FFF2-40B4-BE49-F238E27FC236}">
                <a16:creationId xmlns:a16="http://schemas.microsoft.com/office/drawing/2014/main" id="{1CE330DB-E595-4875-A683-C0BC42481454}"/>
              </a:ext>
            </a:extLst>
          </p:cNvPr>
          <p:cNvSpPr>
            <a:spLocks noGrp="1"/>
          </p:cNvSpPr>
          <p:nvPr>
            <p:ph type="body" sz="quarter" idx="40"/>
          </p:nvPr>
        </p:nvSpPr>
        <p:spPr>
          <a:xfrm>
            <a:off x="926306" y="1275164"/>
            <a:ext cx="7696200" cy="642211"/>
          </a:xfrm>
          <a:blipFill dpi="0" rotWithShape="1">
            <a:blip r:embed="rId3"/>
            <a:srcRect/>
            <a:tile tx="0" ty="0" sx="63000" sy="63000" flip="none" algn="t"/>
          </a:blipFill>
        </p:spPr>
        <p:txBody>
          <a:bodyPr lIns="720000" tIns="72000" rIns="720000"/>
          <a:lstStyle>
            <a:lvl1pPr marL="0" indent="0" algn="ctr">
              <a:lnSpc>
                <a:spcPct val="100000"/>
              </a:lnSpc>
              <a:spcBef>
                <a:spcPts val="0"/>
              </a:spcBef>
              <a:buNone/>
              <a:defRPr sz="2400" b="1" cap="all" baseline="0"/>
            </a:lvl1pPr>
          </a:lstStyle>
          <a:p>
            <a:pPr lvl="0"/>
            <a:r>
              <a:rPr lang="fr-FR"/>
              <a:t>Modifier les styles du texte du masque</a:t>
            </a:r>
          </a:p>
        </p:txBody>
      </p:sp>
      <p:sp>
        <p:nvSpPr>
          <p:cNvPr id="19" name="Espace réservé du contenu 2">
            <a:extLst>
              <a:ext uri="{FF2B5EF4-FFF2-40B4-BE49-F238E27FC236}">
                <a16:creationId xmlns:a16="http://schemas.microsoft.com/office/drawing/2014/main" id="{FDD8279B-CDF0-411E-97BD-486A35682180}"/>
              </a:ext>
            </a:extLst>
          </p:cNvPr>
          <p:cNvSpPr>
            <a:spLocks noGrp="1"/>
          </p:cNvSpPr>
          <p:nvPr>
            <p:ph sz="quarter" idx="30" hasCustomPrompt="1"/>
          </p:nvPr>
        </p:nvSpPr>
        <p:spPr>
          <a:xfrm>
            <a:off x="9263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0" name="Espace réservé du contenu 2">
            <a:extLst>
              <a:ext uri="{FF2B5EF4-FFF2-40B4-BE49-F238E27FC236}">
                <a16:creationId xmlns:a16="http://schemas.microsoft.com/office/drawing/2014/main" id="{55F1A954-3861-4EB1-85A4-67D6AF08FBCE}"/>
              </a:ext>
            </a:extLst>
          </p:cNvPr>
          <p:cNvSpPr>
            <a:spLocks noGrp="1"/>
          </p:cNvSpPr>
          <p:nvPr>
            <p:ph sz="quarter" idx="38" hasCustomPrompt="1"/>
          </p:nvPr>
        </p:nvSpPr>
        <p:spPr>
          <a:xfrm>
            <a:off x="38294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1" name="Espace réservé du contenu 2">
            <a:extLst>
              <a:ext uri="{FF2B5EF4-FFF2-40B4-BE49-F238E27FC236}">
                <a16:creationId xmlns:a16="http://schemas.microsoft.com/office/drawing/2014/main" id="{298DCB3F-FD8C-4DB4-967E-C15E653C36A1}"/>
              </a:ext>
            </a:extLst>
          </p:cNvPr>
          <p:cNvSpPr>
            <a:spLocks noGrp="1"/>
          </p:cNvSpPr>
          <p:nvPr>
            <p:ph sz="quarter" idx="39" hasCustomPrompt="1"/>
          </p:nvPr>
        </p:nvSpPr>
        <p:spPr>
          <a:xfrm>
            <a:off x="67325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Tree>
    <p:extLst>
      <p:ext uri="{BB962C8B-B14F-4D97-AF65-F5344CB8AC3E}">
        <p14:creationId xmlns:p14="http://schemas.microsoft.com/office/powerpoint/2010/main" val="2542590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 Idée principale et 3 colonnes  sécuri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36C7F1-EFF6-A24E-AB11-3002254C82A9}"/>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F5B5C075-5E93-433D-BC8C-16BD21C61CDC}"/>
              </a:ext>
            </a:extLst>
          </p:cNvPr>
          <p:cNvSpPr>
            <a:spLocks noGrp="1"/>
          </p:cNvSpPr>
          <p:nvPr>
            <p:ph type="ftr" sz="quarter" idx="28"/>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36F4DE25-2921-40D7-A114-D7753411652B}"/>
              </a:ext>
            </a:extLst>
          </p:cNvPr>
          <p:cNvSpPr>
            <a:spLocks noGrp="1"/>
          </p:cNvSpPr>
          <p:nvPr>
            <p:ph type="sldNum" sz="quarter" idx="29"/>
          </p:nvPr>
        </p:nvSpPr>
        <p:spPr/>
        <p:txBody>
          <a:bodyPr/>
          <a:lstStyle/>
          <a:p>
            <a:fld id="{3ACCC249-5D5B-4515-B0B4-8C29B88314F6}" type="slidenum">
              <a:rPr lang="fr-FR" smtClean="0"/>
              <a:pPr/>
              <a:t>‹N°›</a:t>
            </a:fld>
            <a:endParaRPr lang="fr-FR"/>
          </a:p>
        </p:txBody>
      </p:sp>
      <p:sp>
        <p:nvSpPr>
          <p:cNvPr id="13" name="Espace réservé du texte 24">
            <a:extLst>
              <a:ext uri="{FF2B5EF4-FFF2-40B4-BE49-F238E27FC236}">
                <a16:creationId xmlns:a16="http://schemas.microsoft.com/office/drawing/2014/main" id="{D96E7005-AF1B-40D2-B219-83AC9F0861F5}"/>
              </a:ext>
            </a:extLst>
          </p:cNvPr>
          <p:cNvSpPr>
            <a:spLocks noGrp="1"/>
          </p:cNvSpPr>
          <p:nvPr>
            <p:ph type="body" sz="quarter" idx="35"/>
          </p:nvPr>
        </p:nvSpPr>
        <p:spPr>
          <a:xfrm>
            <a:off x="926306" y="2444631"/>
            <a:ext cx="1890000"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4"/>
                </a:solidFill>
              </a:defRPr>
            </a:lvl1pPr>
          </a:lstStyle>
          <a:p>
            <a:pPr lvl="0"/>
            <a:r>
              <a:rPr lang="fr-FR"/>
              <a:t>Modifier les styles du texte du masque</a:t>
            </a:r>
          </a:p>
        </p:txBody>
      </p:sp>
      <p:sp>
        <p:nvSpPr>
          <p:cNvPr id="14" name="Espace réservé du texte 24">
            <a:extLst>
              <a:ext uri="{FF2B5EF4-FFF2-40B4-BE49-F238E27FC236}">
                <a16:creationId xmlns:a16="http://schemas.microsoft.com/office/drawing/2014/main" id="{E0C165D3-EE99-4DFA-9147-EAF9D991DCA1}"/>
              </a:ext>
            </a:extLst>
          </p:cNvPr>
          <p:cNvSpPr>
            <a:spLocks noGrp="1"/>
          </p:cNvSpPr>
          <p:nvPr>
            <p:ph type="body" sz="quarter" idx="36"/>
          </p:nvPr>
        </p:nvSpPr>
        <p:spPr>
          <a:xfrm>
            <a:off x="3835943"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4"/>
                </a:solidFill>
              </a:defRPr>
            </a:lvl1pPr>
          </a:lstStyle>
          <a:p>
            <a:pPr lvl="0"/>
            <a:r>
              <a:rPr lang="fr-FR"/>
              <a:t>Modifier les styles du texte du masque</a:t>
            </a:r>
          </a:p>
        </p:txBody>
      </p:sp>
      <p:sp>
        <p:nvSpPr>
          <p:cNvPr id="15" name="Espace réservé du texte 24">
            <a:extLst>
              <a:ext uri="{FF2B5EF4-FFF2-40B4-BE49-F238E27FC236}">
                <a16:creationId xmlns:a16="http://schemas.microsoft.com/office/drawing/2014/main" id="{1DA1A6BD-A619-4D52-8923-4D1E504E48CB}"/>
              </a:ext>
            </a:extLst>
          </p:cNvPr>
          <p:cNvSpPr>
            <a:spLocks noGrp="1"/>
          </p:cNvSpPr>
          <p:nvPr>
            <p:ph type="body" sz="quarter" idx="37"/>
          </p:nvPr>
        </p:nvSpPr>
        <p:spPr>
          <a:xfrm>
            <a:off x="6745580"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4"/>
                </a:solidFill>
              </a:defRPr>
            </a:lvl1pPr>
          </a:lstStyle>
          <a:p>
            <a:pPr lvl="0"/>
            <a:r>
              <a:rPr lang="fr-FR"/>
              <a:t>Modifier les styles du texte du masque</a:t>
            </a:r>
          </a:p>
        </p:txBody>
      </p:sp>
      <p:sp>
        <p:nvSpPr>
          <p:cNvPr id="25" name="Espace réservé du texte 5">
            <a:extLst>
              <a:ext uri="{FF2B5EF4-FFF2-40B4-BE49-F238E27FC236}">
                <a16:creationId xmlns:a16="http://schemas.microsoft.com/office/drawing/2014/main" id="{01FC97C4-BA09-4D91-A310-42202E8ADCE3}"/>
              </a:ext>
            </a:extLst>
          </p:cNvPr>
          <p:cNvSpPr>
            <a:spLocks noGrp="1"/>
          </p:cNvSpPr>
          <p:nvPr>
            <p:ph type="body" sz="quarter" idx="40"/>
          </p:nvPr>
        </p:nvSpPr>
        <p:spPr>
          <a:xfrm>
            <a:off x="926306" y="1275164"/>
            <a:ext cx="7696200" cy="642211"/>
          </a:xfrm>
          <a:blipFill dpi="0" rotWithShape="1">
            <a:blip r:embed="rId3"/>
            <a:srcRect/>
            <a:tile tx="0" ty="0" sx="63000" sy="63000" flip="none" algn="t"/>
          </a:blipFill>
        </p:spPr>
        <p:txBody>
          <a:bodyPr lIns="720000" tIns="72000" rIns="720000"/>
          <a:lstStyle>
            <a:lvl1pPr marL="0" indent="0" algn="ctr">
              <a:lnSpc>
                <a:spcPct val="100000"/>
              </a:lnSpc>
              <a:spcBef>
                <a:spcPts val="0"/>
              </a:spcBef>
              <a:buNone/>
              <a:defRPr sz="2400" b="1" cap="all" baseline="0"/>
            </a:lvl1pPr>
          </a:lstStyle>
          <a:p>
            <a:pPr lvl="0"/>
            <a:r>
              <a:rPr lang="fr-FR"/>
              <a:t>Modifier les styles du texte du masque</a:t>
            </a:r>
          </a:p>
        </p:txBody>
      </p:sp>
      <p:sp>
        <p:nvSpPr>
          <p:cNvPr id="18" name="Espace réservé du contenu 2">
            <a:extLst>
              <a:ext uri="{FF2B5EF4-FFF2-40B4-BE49-F238E27FC236}">
                <a16:creationId xmlns:a16="http://schemas.microsoft.com/office/drawing/2014/main" id="{7A6A4594-280E-48CC-89A5-40AFEE09B94E}"/>
              </a:ext>
            </a:extLst>
          </p:cNvPr>
          <p:cNvSpPr>
            <a:spLocks noGrp="1"/>
          </p:cNvSpPr>
          <p:nvPr>
            <p:ph sz="quarter" idx="30" hasCustomPrompt="1"/>
          </p:nvPr>
        </p:nvSpPr>
        <p:spPr>
          <a:xfrm>
            <a:off x="9263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9" name="Espace réservé du contenu 2">
            <a:extLst>
              <a:ext uri="{FF2B5EF4-FFF2-40B4-BE49-F238E27FC236}">
                <a16:creationId xmlns:a16="http://schemas.microsoft.com/office/drawing/2014/main" id="{E8B3BA32-4620-4F62-9E5E-CEF3B95351E6}"/>
              </a:ext>
            </a:extLst>
          </p:cNvPr>
          <p:cNvSpPr>
            <a:spLocks noGrp="1"/>
          </p:cNvSpPr>
          <p:nvPr>
            <p:ph sz="quarter" idx="38" hasCustomPrompt="1"/>
          </p:nvPr>
        </p:nvSpPr>
        <p:spPr>
          <a:xfrm>
            <a:off x="38294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0" name="Espace réservé du contenu 2">
            <a:extLst>
              <a:ext uri="{FF2B5EF4-FFF2-40B4-BE49-F238E27FC236}">
                <a16:creationId xmlns:a16="http://schemas.microsoft.com/office/drawing/2014/main" id="{41D56E37-C0E8-45D8-B172-6910EF5FB75B}"/>
              </a:ext>
            </a:extLst>
          </p:cNvPr>
          <p:cNvSpPr>
            <a:spLocks noGrp="1"/>
          </p:cNvSpPr>
          <p:nvPr>
            <p:ph sz="quarter" idx="39" hasCustomPrompt="1"/>
          </p:nvPr>
        </p:nvSpPr>
        <p:spPr>
          <a:xfrm>
            <a:off x="67325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Tree>
    <p:extLst>
      <p:ext uri="{BB962C8B-B14F-4D97-AF65-F5344CB8AC3E}">
        <p14:creationId xmlns:p14="http://schemas.microsoft.com/office/powerpoint/2010/main" val="37933779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3. Idée principale et 3 colonnes  sécuri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36C7F1-EFF6-A24E-AB11-3002254C82A9}"/>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F5B5C075-5E93-433D-BC8C-16BD21C61CDC}"/>
              </a:ext>
            </a:extLst>
          </p:cNvPr>
          <p:cNvSpPr>
            <a:spLocks noGrp="1"/>
          </p:cNvSpPr>
          <p:nvPr>
            <p:ph type="ftr" sz="quarter" idx="28"/>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36F4DE25-2921-40D7-A114-D7753411652B}"/>
              </a:ext>
            </a:extLst>
          </p:cNvPr>
          <p:cNvSpPr>
            <a:spLocks noGrp="1"/>
          </p:cNvSpPr>
          <p:nvPr>
            <p:ph type="sldNum" sz="quarter" idx="29"/>
          </p:nvPr>
        </p:nvSpPr>
        <p:spPr/>
        <p:txBody>
          <a:bodyPr/>
          <a:lstStyle/>
          <a:p>
            <a:fld id="{3ACCC249-5D5B-4515-B0B4-8C29B88314F6}" type="slidenum">
              <a:rPr lang="fr-FR" smtClean="0"/>
              <a:pPr/>
              <a:t>‹N°›</a:t>
            </a:fld>
            <a:endParaRPr lang="fr-FR"/>
          </a:p>
        </p:txBody>
      </p:sp>
      <p:sp>
        <p:nvSpPr>
          <p:cNvPr id="13" name="Espace réservé du texte 24">
            <a:extLst>
              <a:ext uri="{FF2B5EF4-FFF2-40B4-BE49-F238E27FC236}">
                <a16:creationId xmlns:a16="http://schemas.microsoft.com/office/drawing/2014/main" id="{D96E7005-AF1B-40D2-B219-83AC9F0861F5}"/>
              </a:ext>
            </a:extLst>
          </p:cNvPr>
          <p:cNvSpPr>
            <a:spLocks noGrp="1"/>
          </p:cNvSpPr>
          <p:nvPr>
            <p:ph type="body" sz="quarter" idx="35"/>
          </p:nvPr>
        </p:nvSpPr>
        <p:spPr>
          <a:xfrm>
            <a:off x="926306" y="2444631"/>
            <a:ext cx="1890000"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3"/>
                </a:solidFill>
              </a:defRPr>
            </a:lvl1pPr>
          </a:lstStyle>
          <a:p>
            <a:pPr lvl="0"/>
            <a:r>
              <a:rPr lang="fr-FR"/>
              <a:t>Modifier les styles du texte du masque</a:t>
            </a:r>
          </a:p>
        </p:txBody>
      </p:sp>
      <p:sp>
        <p:nvSpPr>
          <p:cNvPr id="14" name="Espace réservé du texte 24">
            <a:extLst>
              <a:ext uri="{FF2B5EF4-FFF2-40B4-BE49-F238E27FC236}">
                <a16:creationId xmlns:a16="http://schemas.microsoft.com/office/drawing/2014/main" id="{E0C165D3-EE99-4DFA-9147-EAF9D991DCA1}"/>
              </a:ext>
            </a:extLst>
          </p:cNvPr>
          <p:cNvSpPr>
            <a:spLocks noGrp="1"/>
          </p:cNvSpPr>
          <p:nvPr>
            <p:ph type="body" sz="quarter" idx="36"/>
          </p:nvPr>
        </p:nvSpPr>
        <p:spPr>
          <a:xfrm>
            <a:off x="3835943"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3"/>
                </a:solidFill>
              </a:defRPr>
            </a:lvl1pPr>
          </a:lstStyle>
          <a:p>
            <a:pPr lvl="0"/>
            <a:r>
              <a:rPr lang="fr-FR"/>
              <a:t>Modifier les styles du texte du masque</a:t>
            </a:r>
          </a:p>
        </p:txBody>
      </p:sp>
      <p:sp>
        <p:nvSpPr>
          <p:cNvPr id="15" name="Espace réservé du texte 24">
            <a:extLst>
              <a:ext uri="{FF2B5EF4-FFF2-40B4-BE49-F238E27FC236}">
                <a16:creationId xmlns:a16="http://schemas.microsoft.com/office/drawing/2014/main" id="{1DA1A6BD-A619-4D52-8923-4D1E504E48CB}"/>
              </a:ext>
            </a:extLst>
          </p:cNvPr>
          <p:cNvSpPr>
            <a:spLocks noGrp="1"/>
          </p:cNvSpPr>
          <p:nvPr>
            <p:ph type="body" sz="quarter" idx="37"/>
          </p:nvPr>
        </p:nvSpPr>
        <p:spPr>
          <a:xfrm>
            <a:off x="6745580"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3"/>
                </a:solidFill>
              </a:defRPr>
            </a:lvl1pPr>
          </a:lstStyle>
          <a:p>
            <a:pPr lvl="0"/>
            <a:r>
              <a:rPr lang="fr-FR"/>
              <a:t>Modifier les styles du texte du masque</a:t>
            </a:r>
          </a:p>
        </p:txBody>
      </p:sp>
      <p:sp>
        <p:nvSpPr>
          <p:cNvPr id="25" name="Espace réservé du texte 5">
            <a:extLst>
              <a:ext uri="{FF2B5EF4-FFF2-40B4-BE49-F238E27FC236}">
                <a16:creationId xmlns:a16="http://schemas.microsoft.com/office/drawing/2014/main" id="{01FC97C4-BA09-4D91-A310-42202E8ADCE3}"/>
              </a:ext>
            </a:extLst>
          </p:cNvPr>
          <p:cNvSpPr>
            <a:spLocks noGrp="1"/>
          </p:cNvSpPr>
          <p:nvPr>
            <p:ph type="body" sz="quarter" idx="40"/>
          </p:nvPr>
        </p:nvSpPr>
        <p:spPr>
          <a:xfrm>
            <a:off x="926306" y="1275164"/>
            <a:ext cx="7696200" cy="642211"/>
          </a:xfrm>
          <a:blipFill dpi="0" rotWithShape="1">
            <a:blip r:embed="rId3"/>
            <a:srcRect/>
            <a:tile tx="0" ty="0" sx="63000" sy="63000" flip="none" algn="t"/>
          </a:blipFill>
        </p:spPr>
        <p:txBody>
          <a:bodyPr lIns="720000" tIns="72000" rIns="720000"/>
          <a:lstStyle>
            <a:lvl1pPr marL="0" indent="0" algn="ctr">
              <a:lnSpc>
                <a:spcPct val="100000"/>
              </a:lnSpc>
              <a:spcBef>
                <a:spcPts val="0"/>
              </a:spcBef>
              <a:buNone/>
              <a:defRPr sz="2400" b="1" cap="all" baseline="0"/>
            </a:lvl1pPr>
          </a:lstStyle>
          <a:p>
            <a:pPr lvl="0"/>
            <a:r>
              <a:rPr lang="fr-FR"/>
              <a:t>Modifier les styles du texte du masque</a:t>
            </a:r>
          </a:p>
        </p:txBody>
      </p:sp>
      <p:sp>
        <p:nvSpPr>
          <p:cNvPr id="18" name="Espace réservé du contenu 2">
            <a:extLst>
              <a:ext uri="{FF2B5EF4-FFF2-40B4-BE49-F238E27FC236}">
                <a16:creationId xmlns:a16="http://schemas.microsoft.com/office/drawing/2014/main" id="{E46D51D9-98EF-4537-AE6B-C7D98DB0A390}"/>
              </a:ext>
            </a:extLst>
          </p:cNvPr>
          <p:cNvSpPr>
            <a:spLocks noGrp="1"/>
          </p:cNvSpPr>
          <p:nvPr>
            <p:ph sz="quarter" idx="30" hasCustomPrompt="1"/>
          </p:nvPr>
        </p:nvSpPr>
        <p:spPr>
          <a:xfrm>
            <a:off x="9263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9" name="Espace réservé du contenu 2">
            <a:extLst>
              <a:ext uri="{FF2B5EF4-FFF2-40B4-BE49-F238E27FC236}">
                <a16:creationId xmlns:a16="http://schemas.microsoft.com/office/drawing/2014/main" id="{52AF23B2-878C-4C66-82CA-F50338EEB96F}"/>
              </a:ext>
            </a:extLst>
          </p:cNvPr>
          <p:cNvSpPr>
            <a:spLocks noGrp="1"/>
          </p:cNvSpPr>
          <p:nvPr>
            <p:ph sz="quarter" idx="38" hasCustomPrompt="1"/>
          </p:nvPr>
        </p:nvSpPr>
        <p:spPr>
          <a:xfrm>
            <a:off x="38294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0" name="Espace réservé du contenu 2">
            <a:extLst>
              <a:ext uri="{FF2B5EF4-FFF2-40B4-BE49-F238E27FC236}">
                <a16:creationId xmlns:a16="http://schemas.microsoft.com/office/drawing/2014/main" id="{850B3DEB-F6E9-4C0D-A664-4998EDB3F601}"/>
              </a:ext>
            </a:extLst>
          </p:cNvPr>
          <p:cNvSpPr>
            <a:spLocks noGrp="1"/>
          </p:cNvSpPr>
          <p:nvPr>
            <p:ph sz="quarter" idx="39" hasCustomPrompt="1"/>
          </p:nvPr>
        </p:nvSpPr>
        <p:spPr>
          <a:xfrm>
            <a:off x="67325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Tree>
    <p:extLst>
      <p:ext uri="{BB962C8B-B14F-4D97-AF65-F5344CB8AC3E}">
        <p14:creationId xmlns:p14="http://schemas.microsoft.com/office/powerpoint/2010/main" val="579885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Tree>
    <p:extLst>
      <p:ext uri="{BB962C8B-B14F-4D97-AF65-F5344CB8AC3E}">
        <p14:creationId xmlns:p14="http://schemas.microsoft.com/office/powerpoint/2010/main" val="3518023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0AC19A-209B-41DD-8A0B-DF1D7D2394BA}"/>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35B71646-E37C-40BB-ABA5-844F812172F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5940D0D-FC8E-4374-B00C-7471025F095E}"/>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13FF30D8-D17A-49DF-B4ED-ADFCBF0B428A}"/>
              </a:ext>
            </a:extLst>
          </p:cNvPr>
          <p:cNvSpPr>
            <a:spLocks noGrp="1"/>
          </p:cNvSpPr>
          <p:nvPr>
            <p:ph type="ftr" sz="quarter" idx="11"/>
          </p:nvPr>
        </p:nvSpPr>
        <p:spPr/>
        <p:txBody>
          <a:bodyPr/>
          <a:lstStyle/>
          <a:p>
            <a:r>
              <a:rPr lang="fr-FR"/>
              <a:t>Principes et Enjeux en Science Ouverte - Colloque AFSTAL - Audrey LEGENDRE - 12/06/2024</a:t>
            </a:r>
          </a:p>
        </p:txBody>
      </p:sp>
      <p:sp>
        <p:nvSpPr>
          <p:cNvPr id="6" name="Espace réservé du numéro de diapositive 5">
            <a:extLst>
              <a:ext uri="{FF2B5EF4-FFF2-40B4-BE49-F238E27FC236}">
                <a16:creationId xmlns:a16="http://schemas.microsoft.com/office/drawing/2014/main" id="{52255FBE-9C6C-4ED1-8D0D-7799CB6F4356}"/>
              </a:ext>
            </a:extLst>
          </p:cNvPr>
          <p:cNvSpPr>
            <a:spLocks noGrp="1"/>
          </p:cNvSpPr>
          <p:nvPr>
            <p:ph type="sldNum" sz="quarter" idx="12"/>
          </p:nvPr>
        </p:nvSpPr>
        <p:spPr/>
        <p:txBody>
          <a:bodyPr/>
          <a:lstStyle/>
          <a:p>
            <a:fld id="{91B69355-C29D-4D87-8C21-9F0D431FB108}" type="slidenum">
              <a:rPr lang="fr-FR" smtClean="0"/>
              <a:t>‹N°›</a:t>
            </a:fld>
            <a:endParaRPr lang="fr-FR"/>
          </a:p>
        </p:txBody>
      </p:sp>
    </p:spTree>
    <p:extLst>
      <p:ext uri="{BB962C8B-B14F-4D97-AF65-F5344CB8AC3E}">
        <p14:creationId xmlns:p14="http://schemas.microsoft.com/office/powerpoint/2010/main" val="4074912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 COUV-RF-Fond couleur">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7FBD36F-EC78-334E-B64B-D7A41F91E7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049" y="118786"/>
            <a:ext cx="1036772" cy="938936"/>
          </a:xfrm>
          <a:prstGeom prst="rect">
            <a:avLst/>
          </a:prstGeom>
        </p:spPr>
      </p:pic>
      <p:sp>
        <p:nvSpPr>
          <p:cNvPr id="8" name="Rectangle 7">
            <a:extLst>
              <a:ext uri="{FF2B5EF4-FFF2-40B4-BE49-F238E27FC236}">
                <a16:creationId xmlns:a16="http://schemas.microsoft.com/office/drawing/2014/main" id="{DA5077B1-E734-F842-835D-1C544433B554}"/>
              </a:ext>
            </a:extLst>
          </p:cNvPr>
          <p:cNvSpPr/>
          <p:nvPr userDrawn="1"/>
        </p:nvSpPr>
        <p:spPr>
          <a:xfrm>
            <a:off x="494110" y="1203742"/>
            <a:ext cx="8649890" cy="3492083"/>
          </a:xfrm>
          <a:prstGeom prst="rect">
            <a:avLst/>
          </a:prstGeom>
          <a:solidFill>
            <a:srgbClr val="071E4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4">
            <a:extLst>
              <a:ext uri="{FF2B5EF4-FFF2-40B4-BE49-F238E27FC236}">
                <a16:creationId xmlns:a16="http://schemas.microsoft.com/office/drawing/2014/main" id="{93548C19-04A5-8C4F-B3D1-B455B5F53FF5}"/>
              </a:ext>
            </a:extLst>
          </p:cNvPr>
          <p:cNvSpPr>
            <a:spLocks noGrp="1"/>
          </p:cNvSpPr>
          <p:nvPr>
            <p:ph type="title" hasCustomPrompt="1"/>
          </p:nvPr>
        </p:nvSpPr>
        <p:spPr>
          <a:xfrm>
            <a:off x="1266031" y="1901899"/>
            <a:ext cx="4033880" cy="938971"/>
          </a:xfrm>
          <a:prstGeom prst="rect">
            <a:avLst/>
          </a:prstGeom>
        </p:spPr>
        <p:txBody>
          <a:bodyPr/>
          <a:lstStyle>
            <a:lvl1pPr algn="l" rtl="0" eaLnBrk="1" fontAlgn="base" hangingPunct="1">
              <a:spcBef>
                <a:spcPct val="0"/>
              </a:spcBef>
              <a:spcAft>
                <a:spcPct val="0"/>
              </a:spcAft>
              <a:defRPr lang="fr-FR" sz="3000" b="1" i="0" kern="0" cap="all" baseline="0" dirty="0">
                <a:solidFill>
                  <a:schemeClr val="bg1"/>
                </a:solidFill>
                <a:latin typeface="Calibri" panose="020F0502020204030204" pitchFamily="34" charset="0"/>
                <a:ea typeface="+mj-ea"/>
                <a:cs typeface="Calibri" panose="020F0502020204030204" pitchFamily="34" charset="0"/>
              </a:defRPr>
            </a:lvl1pPr>
          </a:lstStyle>
          <a:p>
            <a:r>
              <a:rPr lang="fr-FR"/>
              <a:t>CLIQUEZ POUR </a:t>
            </a:r>
            <a:br>
              <a:rPr lang="fr-FR"/>
            </a:br>
            <a:r>
              <a:rPr lang="fr-FR" err="1"/>
              <a:t>ModifieR</a:t>
            </a:r>
            <a:r>
              <a:rPr lang="fr-FR"/>
              <a:t> le titre</a:t>
            </a:r>
          </a:p>
        </p:txBody>
      </p:sp>
      <p:sp>
        <p:nvSpPr>
          <p:cNvPr id="17" name="Espace réservé du texte 2">
            <a:extLst>
              <a:ext uri="{FF2B5EF4-FFF2-40B4-BE49-F238E27FC236}">
                <a16:creationId xmlns:a16="http://schemas.microsoft.com/office/drawing/2014/main" id="{C6820B23-0CC6-3544-86BC-7A13B7E1DB57}"/>
              </a:ext>
            </a:extLst>
          </p:cNvPr>
          <p:cNvSpPr>
            <a:spLocks noGrp="1"/>
          </p:cNvSpPr>
          <p:nvPr>
            <p:ph type="body" idx="10" hasCustomPrompt="1"/>
          </p:nvPr>
        </p:nvSpPr>
        <p:spPr>
          <a:xfrm>
            <a:off x="1266033" y="2978575"/>
            <a:ext cx="4040188" cy="479822"/>
          </a:xfrm>
          <a:prstGeom prst="rect">
            <a:avLst/>
          </a:prstGeom>
        </p:spPr>
        <p:txBody>
          <a:bodyPr anchor="t"/>
          <a:lstStyle>
            <a:lvl1pPr marL="0" indent="0">
              <a:lnSpc>
                <a:spcPct val="100000"/>
              </a:lnSpc>
              <a:spcBef>
                <a:spcPts val="0"/>
              </a:spcBef>
              <a:buNone/>
              <a:defRPr lang="fr-FR" sz="1575" b="0" i="0" kern="0" dirty="0">
                <a:solidFill>
                  <a:schemeClr val="bg1"/>
                </a:solidFill>
                <a:latin typeface="Calibri" panose="020F0502020204030204" pitchFamily="34" charset="0"/>
                <a:ea typeface="+mn-ea"/>
                <a:cs typeface="+mn-cs"/>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fr-FR"/>
              <a:t>Cliquez pour modifier le sous-titre</a:t>
            </a:r>
          </a:p>
        </p:txBody>
      </p:sp>
      <p:pic>
        <p:nvPicPr>
          <p:cNvPr id="11" name="Image 10">
            <a:extLst>
              <a:ext uri="{FF2B5EF4-FFF2-40B4-BE49-F238E27FC236}">
                <a16:creationId xmlns:a16="http://schemas.microsoft.com/office/drawing/2014/main" id="{E8EE7ACF-9711-4610-A4D3-ECAABB34AF8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8422" y="420630"/>
            <a:ext cx="1136700" cy="752596"/>
          </a:xfrm>
          <a:prstGeom prst="rect">
            <a:avLst/>
          </a:prstGeom>
        </p:spPr>
      </p:pic>
      <p:pic>
        <p:nvPicPr>
          <p:cNvPr id="9" name="Image 8">
            <a:extLst>
              <a:ext uri="{FF2B5EF4-FFF2-40B4-BE49-F238E27FC236}">
                <a16:creationId xmlns:a16="http://schemas.microsoft.com/office/drawing/2014/main" id="{51D285E1-67D9-420A-9610-D078713CCCD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6251" y="4809763"/>
            <a:ext cx="668608" cy="200259"/>
          </a:xfrm>
          <a:prstGeom prst="rect">
            <a:avLst/>
          </a:prstGeom>
        </p:spPr>
      </p:pic>
      <p:sp>
        <p:nvSpPr>
          <p:cNvPr id="10" name="ZoneTexte 9">
            <a:extLst>
              <a:ext uri="{FF2B5EF4-FFF2-40B4-BE49-F238E27FC236}">
                <a16:creationId xmlns:a16="http://schemas.microsoft.com/office/drawing/2014/main" id="{81397C53-F3CC-4434-AB5E-85DB4BF2A1B0}"/>
              </a:ext>
            </a:extLst>
          </p:cNvPr>
          <p:cNvSpPr txBox="1"/>
          <p:nvPr userDrawn="1"/>
        </p:nvSpPr>
        <p:spPr>
          <a:xfrm rot="16200000">
            <a:off x="-443673" y="4208644"/>
            <a:ext cx="1331020" cy="184666"/>
          </a:xfrm>
          <a:prstGeom prst="rect">
            <a:avLst/>
          </a:prstGeom>
          <a:noFill/>
        </p:spPr>
        <p:txBody>
          <a:bodyPr wrap="square" rtlCol="0">
            <a:spAutoFit/>
          </a:bodyPr>
          <a:lstStyle/>
          <a:p>
            <a:r>
              <a:rPr lang="fr-FR" sz="600">
                <a:solidFill>
                  <a:schemeClr val="bg1">
                    <a:lumMod val="95000"/>
                  </a:schemeClr>
                </a:solidFill>
                <a:latin typeface="Calibri" panose="020F0502020204030204" pitchFamily="34" charset="0"/>
              </a:rPr>
              <a:t>IRSN/FRM-296 </a:t>
            </a:r>
            <a:r>
              <a:rPr lang="fr-FR" sz="600" err="1">
                <a:solidFill>
                  <a:schemeClr val="bg1">
                    <a:lumMod val="95000"/>
                  </a:schemeClr>
                </a:solidFill>
                <a:latin typeface="Calibri" panose="020F0502020204030204" pitchFamily="34" charset="0"/>
              </a:rPr>
              <a:t>ind</a:t>
            </a:r>
            <a:r>
              <a:rPr lang="fr-FR" sz="600">
                <a:solidFill>
                  <a:schemeClr val="bg1">
                    <a:lumMod val="95000"/>
                  </a:schemeClr>
                </a:solidFill>
                <a:latin typeface="Calibri" panose="020F0502020204030204" pitchFamily="34" charset="0"/>
              </a:rPr>
              <a:t>. 06</a:t>
            </a:r>
          </a:p>
        </p:txBody>
      </p:sp>
    </p:spTree>
    <p:extLst>
      <p:ext uri="{BB962C8B-B14F-4D97-AF65-F5344CB8AC3E}">
        <p14:creationId xmlns:p14="http://schemas.microsoft.com/office/powerpoint/2010/main" val="3149790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 COUV-sans RF-Fond couleu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68B5CD4-1270-4145-89EB-D4BF2E8DBD56}"/>
              </a:ext>
            </a:extLst>
          </p:cNvPr>
          <p:cNvSpPr/>
          <p:nvPr userDrawn="1"/>
        </p:nvSpPr>
        <p:spPr>
          <a:xfrm>
            <a:off x="494110" y="1203742"/>
            <a:ext cx="8649890" cy="3476768"/>
          </a:xfrm>
          <a:prstGeom prst="rect">
            <a:avLst/>
          </a:prstGeom>
          <a:solidFill>
            <a:srgbClr val="071E4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23DBDE32-FF5A-4816-B364-7CC2247E1FF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706" y="283470"/>
            <a:ext cx="1136700" cy="752596"/>
          </a:xfrm>
          <a:prstGeom prst="rect">
            <a:avLst/>
          </a:prstGeom>
        </p:spPr>
      </p:pic>
      <p:sp>
        <p:nvSpPr>
          <p:cNvPr id="7" name="Titre 4">
            <a:extLst>
              <a:ext uri="{FF2B5EF4-FFF2-40B4-BE49-F238E27FC236}">
                <a16:creationId xmlns:a16="http://schemas.microsoft.com/office/drawing/2014/main" id="{AD4CEDC0-F0B4-44D9-8532-86A478858EAD}"/>
              </a:ext>
            </a:extLst>
          </p:cNvPr>
          <p:cNvSpPr>
            <a:spLocks noGrp="1"/>
          </p:cNvSpPr>
          <p:nvPr>
            <p:ph type="title" hasCustomPrompt="1"/>
          </p:nvPr>
        </p:nvSpPr>
        <p:spPr>
          <a:xfrm>
            <a:off x="1266031" y="1901899"/>
            <a:ext cx="4033880" cy="938971"/>
          </a:xfrm>
          <a:prstGeom prst="rect">
            <a:avLst/>
          </a:prstGeom>
        </p:spPr>
        <p:txBody>
          <a:bodyPr/>
          <a:lstStyle>
            <a:lvl1pPr algn="l" rtl="0" eaLnBrk="1" fontAlgn="base" hangingPunct="1">
              <a:spcBef>
                <a:spcPct val="0"/>
              </a:spcBef>
              <a:spcAft>
                <a:spcPct val="0"/>
              </a:spcAft>
              <a:defRPr lang="fr-FR" sz="3000" b="1" i="0" kern="0" cap="all" baseline="0" dirty="0">
                <a:solidFill>
                  <a:schemeClr val="bg1"/>
                </a:solidFill>
                <a:latin typeface="Calibri" panose="020F0502020204030204" pitchFamily="34" charset="0"/>
                <a:ea typeface="+mj-ea"/>
                <a:cs typeface="Calibri" panose="020F0502020204030204" pitchFamily="34" charset="0"/>
              </a:defRPr>
            </a:lvl1pPr>
          </a:lstStyle>
          <a:p>
            <a:r>
              <a:rPr lang="fr-FR"/>
              <a:t>CLIQUEZ POUR </a:t>
            </a:r>
            <a:br>
              <a:rPr lang="fr-FR"/>
            </a:br>
            <a:r>
              <a:rPr lang="fr-FR" err="1"/>
              <a:t>ModifieR</a:t>
            </a:r>
            <a:r>
              <a:rPr lang="fr-FR"/>
              <a:t> le titre</a:t>
            </a:r>
          </a:p>
        </p:txBody>
      </p:sp>
      <p:sp>
        <p:nvSpPr>
          <p:cNvPr id="8" name="Espace réservé du texte 2">
            <a:extLst>
              <a:ext uri="{FF2B5EF4-FFF2-40B4-BE49-F238E27FC236}">
                <a16:creationId xmlns:a16="http://schemas.microsoft.com/office/drawing/2014/main" id="{56D361A2-EA8E-43A0-AF00-8A8828301D29}"/>
              </a:ext>
            </a:extLst>
          </p:cNvPr>
          <p:cNvSpPr>
            <a:spLocks noGrp="1"/>
          </p:cNvSpPr>
          <p:nvPr>
            <p:ph type="body" idx="10" hasCustomPrompt="1"/>
          </p:nvPr>
        </p:nvSpPr>
        <p:spPr>
          <a:xfrm>
            <a:off x="1266033" y="2978575"/>
            <a:ext cx="4040188" cy="479822"/>
          </a:xfrm>
          <a:prstGeom prst="rect">
            <a:avLst/>
          </a:prstGeom>
        </p:spPr>
        <p:txBody>
          <a:bodyPr anchor="t"/>
          <a:lstStyle>
            <a:lvl1pPr marL="0" indent="0">
              <a:lnSpc>
                <a:spcPct val="100000"/>
              </a:lnSpc>
              <a:spcBef>
                <a:spcPts val="0"/>
              </a:spcBef>
              <a:buNone/>
              <a:defRPr lang="fr-FR" sz="1575" b="0" i="0" kern="0" dirty="0">
                <a:solidFill>
                  <a:schemeClr val="bg1"/>
                </a:solidFill>
                <a:latin typeface="Calibri" panose="020F0502020204030204" pitchFamily="34" charset="0"/>
                <a:ea typeface="+mn-ea"/>
                <a:cs typeface="+mn-cs"/>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fr-FR"/>
              <a:t>Cliquez pour modifier le sous-titre</a:t>
            </a:r>
          </a:p>
        </p:txBody>
      </p:sp>
      <p:pic>
        <p:nvPicPr>
          <p:cNvPr id="10" name="Image 9">
            <a:extLst>
              <a:ext uri="{FF2B5EF4-FFF2-40B4-BE49-F238E27FC236}">
                <a16:creationId xmlns:a16="http://schemas.microsoft.com/office/drawing/2014/main" id="{88A558F0-7CF6-4B5F-9B16-D1597AA288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251" y="4809763"/>
            <a:ext cx="668608" cy="200259"/>
          </a:xfrm>
          <a:prstGeom prst="rect">
            <a:avLst/>
          </a:prstGeom>
        </p:spPr>
      </p:pic>
      <p:sp>
        <p:nvSpPr>
          <p:cNvPr id="11" name="ZoneTexte 10">
            <a:extLst>
              <a:ext uri="{FF2B5EF4-FFF2-40B4-BE49-F238E27FC236}">
                <a16:creationId xmlns:a16="http://schemas.microsoft.com/office/drawing/2014/main" id="{84288C11-4D8D-4B2A-9089-E89D568DF032}"/>
              </a:ext>
            </a:extLst>
          </p:cNvPr>
          <p:cNvSpPr txBox="1"/>
          <p:nvPr userDrawn="1"/>
        </p:nvSpPr>
        <p:spPr>
          <a:xfrm rot="16200000">
            <a:off x="-443673" y="4208644"/>
            <a:ext cx="1331020" cy="184666"/>
          </a:xfrm>
          <a:prstGeom prst="rect">
            <a:avLst/>
          </a:prstGeom>
          <a:noFill/>
        </p:spPr>
        <p:txBody>
          <a:bodyPr wrap="square" rtlCol="0">
            <a:spAutoFit/>
          </a:bodyPr>
          <a:lstStyle/>
          <a:p>
            <a:r>
              <a:rPr lang="fr-FR" sz="600">
                <a:solidFill>
                  <a:schemeClr val="bg1">
                    <a:lumMod val="95000"/>
                  </a:schemeClr>
                </a:solidFill>
                <a:latin typeface="Calibri" panose="020F0502020204030204" pitchFamily="34" charset="0"/>
              </a:rPr>
              <a:t>IRSN/FRM-296 </a:t>
            </a:r>
            <a:r>
              <a:rPr lang="fr-FR" sz="600" err="1">
                <a:solidFill>
                  <a:schemeClr val="bg1">
                    <a:lumMod val="95000"/>
                  </a:schemeClr>
                </a:solidFill>
                <a:latin typeface="Calibri" panose="020F0502020204030204" pitchFamily="34" charset="0"/>
              </a:rPr>
              <a:t>ind</a:t>
            </a:r>
            <a:r>
              <a:rPr lang="fr-FR" sz="600">
                <a:solidFill>
                  <a:schemeClr val="bg1">
                    <a:lumMod val="95000"/>
                  </a:schemeClr>
                </a:solidFill>
                <a:latin typeface="Calibri" panose="020F0502020204030204" pitchFamily="34" charset="0"/>
              </a:rPr>
              <a:t>. 06</a:t>
            </a:r>
          </a:p>
        </p:txBody>
      </p:sp>
    </p:spTree>
    <p:extLst>
      <p:ext uri="{BB962C8B-B14F-4D97-AF65-F5344CB8AC3E}">
        <p14:creationId xmlns:p14="http://schemas.microsoft.com/office/powerpoint/2010/main" val="283822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Titre, sous-titr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0C18F-9A7B-7147-8C94-E134290728DF}"/>
              </a:ext>
            </a:extLst>
          </p:cNvPr>
          <p:cNvSpPr>
            <a:spLocks noGrp="1"/>
          </p:cNvSpPr>
          <p:nvPr>
            <p:ph type="title"/>
          </p:nvPr>
        </p:nvSpPr>
        <p:spPr/>
        <p:txBody>
          <a:bodyPr/>
          <a:lstStyle/>
          <a:p>
            <a:r>
              <a:rPr lang="fr-FR"/>
              <a:t>Modifiez le style du titre</a:t>
            </a:r>
          </a:p>
        </p:txBody>
      </p:sp>
      <p:grpSp>
        <p:nvGrpSpPr>
          <p:cNvPr id="5" name="Group 4">
            <a:extLst>
              <a:ext uri="{FF2B5EF4-FFF2-40B4-BE49-F238E27FC236}">
                <a16:creationId xmlns:a16="http://schemas.microsoft.com/office/drawing/2014/main" id="{AE9D86B4-466B-BD42-92B8-4D73954B489B}"/>
              </a:ext>
            </a:extLst>
          </p:cNvPr>
          <p:cNvGrpSpPr>
            <a:grpSpLocks noChangeAspect="1"/>
          </p:cNvGrpSpPr>
          <p:nvPr userDrawn="1"/>
        </p:nvGrpSpPr>
        <p:grpSpPr bwMode="auto">
          <a:xfrm>
            <a:off x="4580441" y="1654175"/>
            <a:ext cx="174625" cy="373062"/>
            <a:chOff x="507" y="1029"/>
            <a:chExt cx="110" cy="235"/>
          </a:xfrm>
        </p:grpSpPr>
        <p:sp>
          <p:nvSpPr>
            <p:cNvPr id="6" name="AutoShape 3">
              <a:extLst>
                <a:ext uri="{FF2B5EF4-FFF2-40B4-BE49-F238E27FC236}">
                  <a16:creationId xmlns:a16="http://schemas.microsoft.com/office/drawing/2014/main" id="{1183BF54-D0A0-674B-A734-F560D03A7A59}"/>
                </a:ext>
              </a:extLst>
            </p:cNvPr>
            <p:cNvSpPr>
              <a:spLocks noChangeAspect="1" noChangeArrowheads="1" noTextEdit="1"/>
            </p:cNvSpPr>
            <p:nvPr userDrawn="1"/>
          </p:nvSpPr>
          <p:spPr bwMode="auto">
            <a:xfrm>
              <a:off x="507" y="1029"/>
              <a:ext cx="11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Freeform 5">
              <a:extLst>
                <a:ext uri="{FF2B5EF4-FFF2-40B4-BE49-F238E27FC236}">
                  <a16:creationId xmlns:a16="http://schemas.microsoft.com/office/drawing/2014/main" id="{4D06D18C-DB51-484B-BBAF-24F14FDB849F}"/>
                </a:ext>
              </a:extLst>
            </p:cNvPr>
            <p:cNvSpPr>
              <a:spLocks/>
            </p:cNvSpPr>
            <p:nvPr userDrawn="1"/>
          </p:nvSpPr>
          <p:spPr bwMode="auto">
            <a:xfrm>
              <a:off x="521" y="1042"/>
              <a:ext cx="99" cy="211"/>
            </a:xfrm>
            <a:custGeom>
              <a:avLst/>
              <a:gdLst>
                <a:gd name="T0" fmla="*/ 381 w 381"/>
                <a:gd name="T1" fmla="*/ 825 h 825"/>
                <a:gd name="T2" fmla="*/ 381 w 381"/>
                <a:gd name="T3" fmla="*/ 825 h 825"/>
                <a:gd name="T4" fmla="*/ 0 w 381"/>
                <a:gd name="T5" fmla="*/ 825 h 825"/>
                <a:gd name="T6" fmla="*/ 0 w 381"/>
                <a:gd name="T7" fmla="*/ 0 h 825"/>
                <a:gd name="T8" fmla="*/ 375 w 381"/>
                <a:gd name="T9" fmla="*/ 0 h 825"/>
              </a:gdLst>
              <a:ahLst/>
              <a:cxnLst>
                <a:cxn ang="0">
                  <a:pos x="T0" y="T1"/>
                </a:cxn>
                <a:cxn ang="0">
                  <a:pos x="T2" y="T3"/>
                </a:cxn>
                <a:cxn ang="0">
                  <a:pos x="T4" y="T5"/>
                </a:cxn>
                <a:cxn ang="0">
                  <a:pos x="T6" y="T7"/>
                </a:cxn>
                <a:cxn ang="0">
                  <a:pos x="T8" y="T9"/>
                </a:cxn>
              </a:cxnLst>
              <a:rect l="0" t="0" r="r" b="b"/>
              <a:pathLst>
                <a:path w="381" h="825">
                  <a:moveTo>
                    <a:pt x="381" y="825"/>
                  </a:moveTo>
                  <a:lnTo>
                    <a:pt x="381" y="825"/>
                  </a:lnTo>
                  <a:lnTo>
                    <a:pt x="0" y="825"/>
                  </a:lnTo>
                  <a:lnTo>
                    <a:pt x="0" y="0"/>
                  </a:lnTo>
                  <a:lnTo>
                    <a:pt x="375" y="0"/>
                  </a:lnTo>
                </a:path>
              </a:pathLst>
            </a:custGeom>
            <a:noFill/>
            <a:ln w="444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 name="Espace réservé du pied de page 2">
            <a:extLst>
              <a:ext uri="{FF2B5EF4-FFF2-40B4-BE49-F238E27FC236}">
                <a16:creationId xmlns:a16="http://schemas.microsoft.com/office/drawing/2014/main" id="{FEB5E69F-633C-452A-8B2B-0E249B9A463E}"/>
              </a:ext>
            </a:extLst>
          </p:cNvPr>
          <p:cNvSpPr>
            <a:spLocks noGrp="1"/>
          </p:cNvSpPr>
          <p:nvPr>
            <p:ph type="ftr" sz="quarter" idx="18"/>
          </p:nvPr>
        </p:nvSpPr>
        <p:spPr/>
        <p:txBody>
          <a:bodyPr/>
          <a:lstStyle/>
          <a:p>
            <a:r>
              <a:rPr lang="fr-FR"/>
              <a:t>Principes et Enjeux en Science Ouverte - Colloque AFSTAL - Audrey LEGENDRE - 12/06/2024</a:t>
            </a:r>
          </a:p>
        </p:txBody>
      </p:sp>
      <p:sp>
        <p:nvSpPr>
          <p:cNvPr id="9" name="Espace réservé du numéro de diapositive 8">
            <a:extLst>
              <a:ext uri="{FF2B5EF4-FFF2-40B4-BE49-F238E27FC236}">
                <a16:creationId xmlns:a16="http://schemas.microsoft.com/office/drawing/2014/main" id="{3C27E546-88E3-4851-9A6E-08837991BC2A}"/>
              </a:ext>
            </a:extLst>
          </p:cNvPr>
          <p:cNvSpPr>
            <a:spLocks noGrp="1"/>
          </p:cNvSpPr>
          <p:nvPr>
            <p:ph type="sldNum" sz="quarter" idx="19"/>
          </p:nvPr>
        </p:nvSpPr>
        <p:spPr/>
        <p:txBody>
          <a:bodyPr/>
          <a:lstStyle/>
          <a:p>
            <a:fld id="{3ACCC249-5D5B-4515-B0B4-8C29B88314F6}" type="slidenum">
              <a:rPr lang="fr-FR" smtClean="0"/>
              <a:pPr/>
              <a:t>‹N°›</a:t>
            </a:fld>
            <a:endParaRPr lang="fr-FR"/>
          </a:p>
        </p:txBody>
      </p:sp>
      <p:sp>
        <p:nvSpPr>
          <p:cNvPr id="11" name="Espace réservé du contenu 10">
            <a:extLst>
              <a:ext uri="{FF2B5EF4-FFF2-40B4-BE49-F238E27FC236}">
                <a16:creationId xmlns:a16="http://schemas.microsoft.com/office/drawing/2014/main" id="{A9CA8B37-30B9-4C7E-B723-2AEF940CEAB3}"/>
              </a:ext>
            </a:extLst>
          </p:cNvPr>
          <p:cNvSpPr>
            <a:spLocks noGrp="1"/>
          </p:cNvSpPr>
          <p:nvPr>
            <p:ph sz="quarter" idx="20"/>
          </p:nvPr>
        </p:nvSpPr>
        <p:spPr>
          <a:xfrm>
            <a:off x="872730" y="1843087"/>
            <a:ext cx="7749778" cy="2700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14">
            <a:extLst>
              <a:ext uri="{FF2B5EF4-FFF2-40B4-BE49-F238E27FC236}">
                <a16:creationId xmlns:a16="http://schemas.microsoft.com/office/drawing/2014/main" id="{7EAFB813-0B68-41D3-9012-C51E87943352}"/>
              </a:ext>
            </a:extLst>
          </p:cNvPr>
          <p:cNvSpPr>
            <a:spLocks noGrp="1"/>
          </p:cNvSpPr>
          <p:nvPr>
            <p:ph type="body" sz="quarter" idx="21" hasCustomPrompt="1"/>
          </p:nvPr>
        </p:nvSpPr>
        <p:spPr>
          <a:xfrm>
            <a:off x="873125" y="1275164"/>
            <a:ext cx="7749381" cy="396000"/>
          </a:xfrm>
          <a:noFill/>
        </p:spPr>
        <p:txBody>
          <a:bodyPr lIns="72000" tIns="72000" anchor="t">
            <a:noAutofit/>
          </a:bodyPr>
          <a:lstStyle>
            <a:lvl1pPr marL="182563" indent="-182563">
              <a:buClrTx/>
              <a:buSzPct val="130000"/>
              <a:buFont typeface="Segoe UI Symbol" panose="020B0502040204020203" pitchFamily="34" charset="0"/>
              <a:buChar char="["/>
              <a:defRPr sz="1425" b="1" cap="all" baseline="0">
                <a:solidFill>
                  <a:schemeClr val="accent3"/>
                </a:solidFill>
              </a:defRPr>
            </a:lvl1pPr>
            <a:lvl2pPr marL="135719" indent="0">
              <a:buFont typeface="Arial" panose="020B0604020202020204" pitchFamily="34" charset="0"/>
              <a:buNone/>
              <a:defRPr/>
            </a:lvl2pPr>
            <a:lvl3pPr marL="269057" indent="0">
              <a:buNone/>
              <a:defRPr/>
            </a:lvl3pPr>
            <a:lvl4pPr marL="404773" indent="0">
              <a:buNone/>
              <a:defRPr/>
            </a:lvl4pPr>
            <a:lvl5pPr marL="538109" indent="0">
              <a:buNone/>
              <a:defRPr/>
            </a:lvl5pPr>
          </a:lstStyle>
          <a:p>
            <a:pPr lvl="0"/>
            <a:r>
              <a:rPr lang="fr-FR"/>
              <a:t>Cliquez pour ajouter un sous-titre (1 seule ligne)</a:t>
            </a:r>
          </a:p>
        </p:txBody>
      </p:sp>
    </p:spTree>
    <p:extLst>
      <p:ext uri="{BB962C8B-B14F-4D97-AF65-F5344CB8AC3E}">
        <p14:creationId xmlns:p14="http://schemas.microsoft.com/office/powerpoint/2010/main" val="3443561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 COUV-RF-Fond imag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341D5EE9-FC71-A646-ABF4-21F1E3E55977}"/>
              </a:ext>
            </a:extLst>
          </p:cNvPr>
          <p:cNvSpPr>
            <a:spLocks noGrp="1"/>
          </p:cNvSpPr>
          <p:nvPr>
            <p:ph type="pic" sz="quarter" idx="11" hasCustomPrompt="1"/>
          </p:nvPr>
        </p:nvSpPr>
        <p:spPr>
          <a:xfrm>
            <a:off x="494110" y="1203325"/>
            <a:ext cx="8649890" cy="3492500"/>
          </a:xfrm>
          <a:prstGeom prst="rect">
            <a:avLst/>
          </a:prstGeom>
          <a:solidFill>
            <a:schemeClr val="accent2"/>
          </a:solidFill>
        </p:spPr>
        <p:txBody>
          <a:bodyPr/>
          <a:lstStyle>
            <a:lvl1pPr marL="0" indent="0" algn="ctr">
              <a:buNone/>
              <a:defRPr sz="1350"/>
            </a:lvl1pPr>
          </a:lstStyle>
          <a:p>
            <a:r>
              <a:rPr lang="fr-FR"/>
              <a:t>Cliquez ou glissez pour ajouter une image de fond</a:t>
            </a:r>
          </a:p>
        </p:txBody>
      </p:sp>
      <p:pic>
        <p:nvPicPr>
          <p:cNvPr id="8" name="Image 7">
            <a:extLst>
              <a:ext uri="{FF2B5EF4-FFF2-40B4-BE49-F238E27FC236}">
                <a16:creationId xmlns:a16="http://schemas.microsoft.com/office/drawing/2014/main" id="{137BB058-14E7-4AFB-9459-D47C80EDC9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049" y="118786"/>
            <a:ext cx="1036772" cy="938936"/>
          </a:xfrm>
          <a:prstGeom prst="rect">
            <a:avLst/>
          </a:prstGeom>
        </p:spPr>
      </p:pic>
      <p:sp>
        <p:nvSpPr>
          <p:cNvPr id="10" name="Titre 4">
            <a:extLst>
              <a:ext uri="{FF2B5EF4-FFF2-40B4-BE49-F238E27FC236}">
                <a16:creationId xmlns:a16="http://schemas.microsoft.com/office/drawing/2014/main" id="{F3248ECF-3070-4A6F-A639-39D6E2CE3C21}"/>
              </a:ext>
            </a:extLst>
          </p:cNvPr>
          <p:cNvSpPr>
            <a:spLocks noGrp="1"/>
          </p:cNvSpPr>
          <p:nvPr>
            <p:ph type="title" hasCustomPrompt="1"/>
          </p:nvPr>
        </p:nvSpPr>
        <p:spPr>
          <a:xfrm>
            <a:off x="1266031" y="1901899"/>
            <a:ext cx="4033880" cy="938971"/>
          </a:xfrm>
          <a:prstGeom prst="rect">
            <a:avLst/>
          </a:prstGeom>
        </p:spPr>
        <p:txBody>
          <a:bodyPr/>
          <a:lstStyle>
            <a:lvl1pPr algn="l" rtl="0" eaLnBrk="1" fontAlgn="base" hangingPunct="1">
              <a:spcBef>
                <a:spcPct val="0"/>
              </a:spcBef>
              <a:spcAft>
                <a:spcPct val="0"/>
              </a:spcAft>
              <a:defRPr lang="fr-FR" sz="3000" b="1" i="0" kern="0" cap="all" baseline="0" dirty="0">
                <a:solidFill>
                  <a:schemeClr val="bg1"/>
                </a:solidFill>
                <a:latin typeface="Calibri" panose="020F0502020204030204" pitchFamily="34" charset="0"/>
                <a:ea typeface="+mj-ea"/>
                <a:cs typeface="Calibri" panose="020F0502020204030204" pitchFamily="34" charset="0"/>
              </a:defRPr>
            </a:lvl1pPr>
          </a:lstStyle>
          <a:p>
            <a:r>
              <a:rPr lang="fr-FR"/>
              <a:t>CLIQUEZ POUR </a:t>
            </a:r>
            <a:br>
              <a:rPr lang="fr-FR"/>
            </a:br>
            <a:r>
              <a:rPr lang="fr-FR" err="1"/>
              <a:t>ModifieR</a:t>
            </a:r>
            <a:r>
              <a:rPr lang="fr-FR"/>
              <a:t> le titre</a:t>
            </a:r>
          </a:p>
        </p:txBody>
      </p:sp>
      <p:sp>
        <p:nvSpPr>
          <p:cNvPr id="12" name="Espace réservé du texte 2">
            <a:extLst>
              <a:ext uri="{FF2B5EF4-FFF2-40B4-BE49-F238E27FC236}">
                <a16:creationId xmlns:a16="http://schemas.microsoft.com/office/drawing/2014/main" id="{73690193-E7E8-459C-9FD9-E7C01946BB4A}"/>
              </a:ext>
            </a:extLst>
          </p:cNvPr>
          <p:cNvSpPr>
            <a:spLocks noGrp="1"/>
          </p:cNvSpPr>
          <p:nvPr>
            <p:ph type="body" idx="10" hasCustomPrompt="1"/>
          </p:nvPr>
        </p:nvSpPr>
        <p:spPr>
          <a:xfrm>
            <a:off x="1266033" y="2978575"/>
            <a:ext cx="4040188" cy="479822"/>
          </a:xfrm>
          <a:prstGeom prst="rect">
            <a:avLst/>
          </a:prstGeom>
        </p:spPr>
        <p:txBody>
          <a:bodyPr anchor="t"/>
          <a:lstStyle>
            <a:lvl1pPr marL="0" indent="0">
              <a:lnSpc>
                <a:spcPct val="100000"/>
              </a:lnSpc>
              <a:spcBef>
                <a:spcPts val="0"/>
              </a:spcBef>
              <a:buNone/>
              <a:defRPr lang="fr-FR" sz="1575" b="0" i="0" kern="0" dirty="0">
                <a:solidFill>
                  <a:schemeClr val="bg1"/>
                </a:solidFill>
                <a:latin typeface="Calibri" panose="020F0502020204030204" pitchFamily="34" charset="0"/>
                <a:ea typeface="+mn-ea"/>
                <a:cs typeface="+mn-cs"/>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fr-FR"/>
              <a:t>Cliquez pour modifier le sous-titre</a:t>
            </a:r>
          </a:p>
        </p:txBody>
      </p:sp>
      <p:pic>
        <p:nvPicPr>
          <p:cNvPr id="13" name="Image 12">
            <a:extLst>
              <a:ext uri="{FF2B5EF4-FFF2-40B4-BE49-F238E27FC236}">
                <a16:creationId xmlns:a16="http://schemas.microsoft.com/office/drawing/2014/main" id="{DD9BE1FE-BED2-4A47-99A2-C1F74D8C49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251" y="4809763"/>
            <a:ext cx="668608" cy="200259"/>
          </a:xfrm>
          <a:prstGeom prst="rect">
            <a:avLst/>
          </a:prstGeom>
        </p:spPr>
      </p:pic>
      <p:pic>
        <p:nvPicPr>
          <p:cNvPr id="14" name="Image 13">
            <a:extLst>
              <a:ext uri="{FF2B5EF4-FFF2-40B4-BE49-F238E27FC236}">
                <a16:creationId xmlns:a16="http://schemas.microsoft.com/office/drawing/2014/main" id="{FA1BC834-C737-4A71-9B6A-73F34E26B39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458422" y="420630"/>
            <a:ext cx="1136700" cy="752596"/>
          </a:xfrm>
          <a:prstGeom prst="rect">
            <a:avLst/>
          </a:prstGeom>
        </p:spPr>
      </p:pic>
      <p:sp>
        <p:nvSpPr>
          <p:cNvPr id="9" name="ZoneTexte 8">
            <a:extLst>
              <a:ext uri="{FF2B5EF4-FFF2-40B4-BE49-F238E27FC236}">
                <a16:creationId xmlns:a16="http://schemas.microsoft.com/office/drawing/2014/main" id="{978562FB-DB35-42C6-8B67-1DD0734A6592}"/>
              </a:ext>
            </a:extLst>
          </p:cNvPr>
          <p:cNvSpPr txBox="1"/>
          <p:nvPr userDrawn="1"/>
        </p:nvSpPr>
        <p:spPr>
          <a:xfrm rot="16200000">
            <a:off x="-443673" y="4208644"/>
            <a:ext cx="1331020" cy="184666"/>
          </a:xfrm>
          <a:prstGeom prst="rect">
            <a:avLst/>
          </a:prstGeom>
          <a:noFill/>
        </p:spPr>
        <p:txBody>
          <a:bodyPr wrap="square" rtlCol="0">
            <a:spAutoFit/>
          </a:bodyPr>
          <a:lstStyle/>
          <a:p>
            <a:r>
              <a:rPr lang="fr-FR" sz="600">
                <a:solidFill>
                  <a:schemeClr val="bg1">
                    <a:lumMod val="95000"/>
                  </a:schemeClr>
                </a:solidFill>
                <a:latin typeface="Calibri" panose="020F0502020204030204" pitchFamily="34" charset="0"/>
              </a:rPr>
              <a:t>IRSN/FRM-296 </a:t>
            </a:r>
            <a:r>
              <a:rPr lang="fr-FR" sz="600" err="1">
                <a:solidFill>
                  <a:schemeClr val="bg1">
                    <a:lumMod val="95000"/>
                  </a:schemeClr>
                </a:solidFill>
                <a:latin typeface="Calibri" panose="020F0502020204030204" pitchFamily="34" charset="0"/>
              </a:rPr>
              <a:t>ind</a:t>
            </a:r>
            <a:r>
              <a:rPr lang="fr-FR" sz="600">
                <a:solidFill>
                  <a:schemeClr val="bg1">
                    <a:lumMod val="95000"/>
                  </a:schemeClr>
                </a:solidFill>
                <a:latin typeface="Calibri" panose="020F0502020204030204" pitchFamily="34" charset="0"/>
              </a:rPr>
              <a:t>. 06</a:t>
            </a:r>
          </a:p>
        </p:txBody>
      </p:sp>
    </p:spTree>
    <p:extLst>
      <p:ext uri="{BB962C8B-B14F-4D97-AF65-F5344CB8AC3E}">
        <p14:creationId xmlns:p14="http://schemas.microsoft.com/office/powerpoint/2010/main" val="3198130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 COUV-sans RF-Fond imag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341D5EE9-FC71-A646-ABF4-21F1E3E55977}"/>
              </a:ext>
            </a:extLst>
          </p:cNvPr>
          <p:cNvSpPr>
            <a:spLocks noGrp="1"/>
          </p:cNvSpPr>
          <p:nvPr>
            <p:ph type="pic" sz="quarter" idx="11" hasCustomPrompt="1"/>
          </p:nvPr>
        </p:nvSpPr>
        <p:spPr>
          <a:xfrm>
            <a:off x="494110" y="1203325"/>
            <a:ext cx="8649890" cy="3492500"/>
          </a:xfrm>
          <a:prstGeom prst="rect">
            <a:avLst/>
          </a:prstGeom>
          <a:solidFill>
            <a:schemeClr val="accent2"/>
          </a:solidFill>
        </p:spPr>
        <p:txBody>
          <a:bodyPr/>
          <a:lstStyle>
            <a:lvl1pPr marL="0" indent="0" algn="ctr">
              <a:buNone/>
              <a:defRPr sz="1350"/>
            </a:lvl1pPr>
          </a:lstStyle>
          <a:p>
            <a:r>
              <a:rPr lang="fr-FR"/>
              <a:t>Cliquez ou glissez pour ajouter une image de fond</a:t>
            </a:r>
          </a:p>
        </p:txBody>
      </p:sp>
      <p:pic>
        <p:nvPicPr>
          <p:cNvPr id="10" name="Image 9">
            <a:extLst>
              <a:ext uri="{FF2B5EF4-FFF2-40B4-BE49-F238E27FC236}">
                <a16:creationId xmlns:a16="http://schemas.microsoft.com/office/drawing/2014/main" id="{E95F7F26-2A4A-4458-A017-FF665DA634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706" y="283470"/>
            <a:ext cx="1136700" cy="752596"/>
          </a:xfrm>
          <a:prstGeom prst="rect">
            <a:avLst/>
          </a:prstGeom>
        </p:spPr>
      </p:pic>
      <p:sp>
        <p:nvSpPr>
          <p:cNvPr id="7" name="Titre 4">
            <a:extLst>
              <a:ext uri="{FF2B5EF4-FFF2-40B4-BE49-F238E27FC236}">
                <a16:creationId xmlns:a16="http://schemas.microsoft.com/office/drawing/2014/main" id="{4FB0DAAC-6527-4047-A0D8-D8E8BB001BC6}"/>
              </a:ext>
            </a:extLst>
          </p:cNvPr>
          <p:cNvSpPr>
            <a:spLocks noGrp="1"/>
          </p:cNvSpPr>
          <p:nvPr>
            <p:ph type="title" hasCustomPrompt="1"/>
          </p:nvPr>
        </p:nvSpPr>
        <p:spPr>
          <a:xfrm>
            <a:off x="1266031" y="1901899"/>
            <a:ext cx="4033880" cy="938971"/>
          </a:xfrm>
          <a:prstGeom prst="rect">
            <a:avLst/>
          </a:prstGeom>
        </p:spPr>
        <p:txBody>
          <a:bodyPr/>
          <a:lstStyle>
            <a:lvl1pPr algn="l" rtl="0" eaLnBrk="1" fontAlgn="base" hangingPunct="1">
              <a:spcBef>
                <a:spcPct val="0"/>
              </a:spcBef>
              <a:spcAft>
                <a:spcPct val="0"/>
              </a:spcAft>
              <a:defRPr lang="fr-FR" sz="3000" b="1" i="0" kern="0" cap="all" baseline="0" dirty="0">
                <a:solidFill>
                  <a:schemeClr val="bg1"/>
                </a:solidFill>
                <a:latin typeface="Calibri" panose="020F0502020204030204" pitchFamily="34" charset="0"/>
                <a:ea typeface="+mj-ea"/>
                <a:cs typeface="Calibri" panose="020F0502020204030204" pitchFamily="34" charset="0"/>
              </a:defRPr>
            </a:lvl1pPr>
          </a:lstStyle>
          <a:p>
            <a:r>
              <a:rPr lang="fr-FR"/>
              <a:t>CLIQUEZ POUR </a:t>
            </a:r>
            <a:br>
              <a:rPr lang="fr-FR"/>
            </a:br>
            <a:r>
              <a:rPr lang="fr-FR" err="1"/>
              <a:t>ModifieR</a:t>
            </a:r>
            <a:r>
              <a:rPr lang="fr-FR"/>
              <a:t> le titre</a:t>
            </a:r>
          </a:p>
        </p:txBody>
      </p:sp>
      <p:sp>
        <p:nvSpPr>
          <p:cNvPr id="8" name="Espace réservé du texte 2">
            <a:extLst>
              <a:ext uri="{FF2B5EF4-FFF2-40B4-BE49-F238E27FC236}">
                <a16:creationId xmlns:a16="http://schemas.microsoft.com/office/drawing/2014/main" id="{B945DF2E-EC0D-4126-AD2E-9CFB6E06EA7F}"/>
              </a:ext>
            </a:extLst>
          </p:cNvPr>
          <p:cNvSpPr>
            <a:spLocks noGrp="1"/>
          </p:cNvSpPr>
          <p:nvPr>
            <p:ph type="body" idx="10" hasCustomPrompt="1"/>
          </p:nvPr>
        </p:nvSpPr>
        <p:spPr>
          <a:xfrm>
            <a:off x="1266033" y="2978575"/>
            <a:ext cx="4040188" cy="479822"/>
          </a:xfrm>
          <a:prstGeom prst="rect">
            <a:avLst/>
          </a:prstGeom>
        </p:spPr>
        <p:txBody>
          <a:bodyPr anchor="t"/>
          <a:lstStyle>
            <a:lvl1pPr marL="0" indent="0">
              <a:lnSpc>
                <a:spcPct val="100000"/>
              </a:lnSpc>
              <a:spcBef>
                <a:spcPts val="0"/>
              </a:spcBef>
              <a:buNone/>
              <a:defRPr lang="fr-FR" sz="1575" b="0" i="0" kern="0" dirty="0">
                <a:solidFill>
                  <a:schemeClr val="bg1"/>
                </a:solidFill>
                <a:latin typeface="Calibri" panose="020F0502020204030204" pitchFamily="34" charset="0"/>
                <a:ea typeface="+mn-ea"/>
                <a:cs typeface="+mn-cs"/>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fr-FR"/>
              <a:t>Cliquez pour modifier le sous-titre</a:t>
            </a:r>
          </a:p>
        </p:txBody>
      </p:sp>
      <p:pic>
        <p:nvPicPr>
          <p:cNvPr id="9" name="Image 8">
            <a:extLst>
              <a:ext uri="{FF2B5EF4-FFF2-40B4-BE49-F238E27FC236}">
                <a16:creationId xmlns:a16="http://schemas.microsoft.com/office/drawing/2014/main" id="{26625AA0-B610-4C4D-B4EB-18912BA4FA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251" y="4809763"/>
            <a:ext cx="668608" cy="200259"/>
          </a:xfrm>
          <a:prstGeom prst="rect">
            <a:avLst/>
          </a:prstGeom>
        </p:spPr>
      </p:pic>
      <p:sp>
        <p:nvSpPr>
          <p:cNvPr id="11" name="ZoneTexte 10">
            <a:extLst>
              <a:ext uri="{FF2B5EF4-FFF2-40B4-BE49-F238E27FC236}">
                <a16:creationId xmlns:a16="http://schemas.microsoft.com/office/drawing/2014/main" id="{760C650B-FB89-426D-B685-7839561D9804}"/>
              </a:ext>
            </a:extLst>
          </p:cNvPr>
          <p:cNvSpPr txBox="1"/>
          <p:nvPr userDrawn="1"/>
        </p:nvSpPr>
        <p:spPr>
          <a:xfrm rot="16200000">
            <a:off x="-443673" y="4208644"/>
            <a:ext cx="1331020" cy="184666"/>
          </a:xfrm>
          <a:prstGeom prst="rect">
            <a:avLst/>
          </a:prstGeom>
          <a:noFill/>
        </p:spPr>
        <p:txBody>
          <a:bodyPr wrap="square" rtlCol="0">
            <a:spAutoFit/>
          </a:bodyPr>
          <a:lstStyle/>
          <a:p>
            <a:r>
              <a:rPr lang="fr-FR" sz="600">
                <a:solidFill>
                  <a:schemeClr val="bg1">
                    <a:lumMod val="95000"/>
                  </a:schemeClr>
                </a:solidFill>
                <a:latin typeface="Calibri" panose="020F0502020204030204" pitchFamily="34" charset="0"/>
              </a:rPr>
              <a:t>IRSN/FRM-296 </a:t>
            </a:r>
            <a:r>
              <a:rPr lang="fr-FR" sz="600" err="1">
                <a:solidFill>
                  <a:schemeClr val="bg1">
                    <a:lumMod val="95000"/>
                  </a:schemeClr>
                </a:solidFill>
                <a:latin typeface="Calibri" panose="020F0502020204030204" pitchFamily="34" charset="0"/>
              </a:rPr>
              <a:t>ind</a:t>
            </a:r>
            <a:r>
              <a:rPr lang="fr-FR" sz="600">
                <a:solidFill>
                  <a:schemeClr val="bg1">
                    <a:lumMod val="95000"/>
                  </a:schemeClr>
                </a:solidFill>
                <a:latin typeface="Calibri" panose="020F0502020204030204" pitchFamily="34" charset="0"/>
              </a:rPr>
              <a:t>. 06</a:t>
            </a:r>
          </a:p>
        </p:txBody>
      </p:sp>
    </p:spTree>
    <p:extLst>
      <p:ext uri="{BB962C8B-B14F-4D97-AF65-F5344CB8AC3E}">
        <p14:creationId xmlns:p14="http://schemas.microsoft.com/office/powerpoint/2010/main" val="1921496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631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82E9D6-1F60-D349-BD9F-1EA9200888FF}"/>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0AA1E58C-F0BF-427D-90B8-66FE61E2B3C8}"/>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E25C09D0-3190-402C-A75C-601FF9A4A79E}"/>
              </a:ext>
            </a:extLst>
          </p:cNvPr>
          <p:cNvSpPr>
            <a:spLocks noGrp="1"/>
          </p:cNvSpPr>
          <p:nvPr>
            <p:ph type="sldNum" sz="quarter" idx="11"/>
          </p:nvPr>
        </p:nvSpPr>
        <p:spPr/>
        <p:txBody>
          <a:bodyPr/>
          <a:lstStyle/>
          <a:p>
            <a:fld id="{3ACCC249-5D5B-4515-B0B4-8C29B88314F6}" type="slidenum">
              <a:rPr lang="fr-FR" smtClean="0"/>
              <a:pPr/>
              <a:t>‹N°›</a:t>
            </a:fld>
            <a:endParaRPr lang="fr-FR"/>
          </a:p>
        </p:txBody>
      </p:sp>
    </p:spTree>
    <p:extLst>
      <p:ext uri="{BB962C8B-B14F-4D97-AF65-F5344CB8AC3E}">
        <p14:creationId xmlns:p14="http://schemas.microsoft.com/office/powerpoint/2010/main" val="15455398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itr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6E087-790D-C443-A64A-E55B062B7F6E}"/>
              </a:ext>
            </a:extLst>
          </p:cNvPr>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016B471B-E7F2-4243-ACEA-22341C25C084}"/>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5" name="Espace réservé du numéro de diapositive 4">
            <a:extLst>
              <a:ext uri="{FF2B5EF4-FFF2-40B4-BE49-F238E27FC236}">
                <a16:creationId xmlns:a16="http://schemas.microsoft.com/office/drawing/2014/main" id="{7AA79D8F-55D3-4EB2-AC8F-00F5004BB887}"/>
              </a:ext>
            </a:extLst>
          </p:cNvPr>
          <p:cNvSpPr>
            <a:spLocks noGrp="1"/>
          </p:cNvSpPr>
          <p:nvPr>
            <p:ph type="sldNum" sz="quarter" idx="11"/>
          </p:nvPr>
        </p:nvSpPr>
        <p:spPr/>
        <p:txBody>
          <a:bodyPr/>
          <a:lstStyle/>
          <a:p>
            <a:fld id="{3ACCC249-5D5B-4515-B0B4-8C29B88314F6}" type="slidenum">
              <a:rPr lang="fr-FR" smtClean="0"/>
              <a:pPr/>
              <a:t>‹N°›</a:t>
            </a:fld>
            <a:endParaRPr lang="fr-FR"/>
          </a:p>
        </p:txBody>
      </p:sp>
      <p:sp>
        <p:nvSpPr>
          <p:cNvPr id="7" name="Espace réservé du contenu 6">
            <a:extLst>
              <a:ext uri="{FF2B5EF4-FFF2-40B4-BE49-F238E27FC236}">
                <a16:creationId xmlns:a16="http://schemas.microsoft.com/office/drawing/2014/main" id="{03541F62-F8F0-4192-B023-9DFB99F98465}"/>
              </a:ext>
            </a:extLst>
          </p:cNvPr>
          <p:cNvSpPr>
            <a:spLocks noGrp="1"/>
          </p:cNvSpPr>
          <p:nvPr>
            <p:ph sz="quarter" idx="12"/>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885590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Titre, sous-titr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0C18F-9A7B-7147-8C94-E134290728DF}"/>
              </a:ext>
            </a:extLst>
          </p:cNvPr>
          <p:cNvSpPr>
            <a:spLocks noGrp="1"/>
          </p:cNvSpPr>
          <p:nvPr>
            <p:ph type="title"/>
          </p:nvPr>
        </p:nvSpPr>
        <p:spPr/>
        <p:txBody>
          <a:bodyPr/>
          <a:lstStyle/>
          <a:p>
            <a:r>
              <a:rPr lang="fr-FR"/>
              <a:t>Modifiez le style du titre</a:t>
            </a:r>
          </a:p>
        </p:txBody>
      </p:sp>
      <p:grpSp>
        <p:nvGrpSpPr>
          <p:cNvPr id="5" name="Group 4">
            <a:extLst>
              <a:ext uri="{FF2B5EF4-FFF2-40B4-BE49-F238E27FC236}">
                <a16:creationId xmlns:a16="http://schemas.microsoft.com/office/drawing/2014/main" id="{AE9D86B4-466B-BD42-92B8-4D73954B489B}"/>
              </a:ext>
            </a:extLst>
          </p:cNvPr>
          <p:cNvGrpSpPr>
            <a:grpSpLocks noChangeAspect="1"/>
          </p:cNvGrpSpPr>
          <p:nvPr userDrawn="1"/>
        </p:nvGrpSpPr>
        <p:grpSpPr bwMode="auto">
          <a:xfrm>
            <a:off x="4580441" y="1654175"/>
            <a:ext cx="174625" cy="373062"/>
            <a:chOff x="507" y="1029"/>
            <a:chExt cx="110" cy="235"/>
          </a:xfrm>
        </p:grpSpPr>
        <p:sp>
          <p:nvSpPr>
            <p:cNvPr id="6" name="AutoShape 3">
              <a:extLst>
                <a:ext uri="{FF2B5EF4-FFF2-40B4-BE49-F238E27FC236}">
                  <a16:creationId xmlns:a16="http://schemas.microsoft.com/office/drawing/2014/main" id="{1183BF54-D0A0-674B-A734-F560D03A7A59}"/>
                </a:ext>
              </a:extLst>
            </p:cNvPr>
            <p:cNvSpPr>
              <a:spLocks noChangeAspect="1" noChangeArrowheads="1" noTextEdit="1"/>
            </p:cNvSpPr>
            <p:nvPr userDrawn="1"/>
          </p:nvSpPr>
          <p:spPr bwMode="auto">
            <a:xfrm>
              <a:off x="507" y="1029"/>
              <a:ext cx="110"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Freeform 5">
              <a:extLst>
                <a:ext uri="{FF2B5EF4-FFF2-40B4-BE49-F238E27FC236}">
                  <a16:creationId xmlns:a16="http://schemas.microsoft.com/office/drawing/2014/main" id="{4D06D18C-DB51-484B-BBAF-24F14FDB849F}"/>
                </a:ext>
              </a:extLst>
            </p:cNvPr>
            <p:cNvSpPr>
              <a:spLocks/>
            </p:cNvSpPr>
            <p:nvPr userDrawn="1"/>
          </p:nvSpPr>
          <p:spPr bwMode="auto">
            <a:xfrm>
              <a:off x="521" y="1042"/>
              <a:ext cx="99" cy="211"/>
            </a:xfrm>
            <a:custGeom>
              <a:avLst/>
              <a:gdLst>
                <a:gd name="T0" fmla="*/ 381 w 381"/>
                <a:gd name="T1" fmla="*/ 825 h 825"/>
                <a:gd name="T2" fmla="*/ 381 w 381"/>
                <a:gd name="T3" fmla="*/ 825 h 825"/>
                <a:gd name="T4" fmla="*/ 0 w 381"/>
                <a:gd name="T5" fmla="*/ 825 h 825"/>
                <a:gd name="T6" fmla="*/ 0 w 381"/>
                <a:gd name="T7" fmla="*/ 0 h 825"/>
                <a:gd name="T8" fmla="*/ 375 w 381"/>
                <a:gd name="T9" fmla="*/ 0 h 825"/>
              </a:gdLst>
              <a:ahLst/>
              <a:cxnLst>
                <a:cxn ang="0">
                  <a:pos x="T0" y="T1"/>
                </a:cxn>
                <a:cxn ang="0">
                  <a:pos x="T2" y="T3"/>
                </a:cxn>
                <a:cxn ang="0">
                  <a:pos x="T4" y="T5"/>
                </a:cxn>
                <a:cxn ang="0">
                  <a:pos x="T6" y="T7"/>
                </a:cxn>
                <a:cxn ang="0">
                  <a:pos x="T8" y="T9"/>
                </a:cxn>
              </a:cxnLst>
              <a:rect l="0" t="0" r="r" b="b"/>
              <a:pathLst>
                <a:path w="381" h="825">
                  <a:moveTo>
                    <a:pt x="381" y="825"/>
                  </a:moveTo>
                  <a:lnTo>
                    <a:pt x="381" y="825"/>
                  </a:lnTo>
                  <a:lnTo>
                    <a:pt x="0" y="825"/>
                  </a:lnTo>
                  <a:lnTo>
                    <a:pt x="0" y="0"/>
                  </a:lnTo>
                  <a:lnTo>
                    <a:pt x="375" y="0"/>
                  </a:lnTo>
                </a:path>
              </a:pathLst>
            </a:custGeom>
            <a:noFill/>
            <a:ln w="44450"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 name="Espace réservé du pied de page 2">
            <a:extLst>
              <a:ext uri="{FF2B5EF4-FFF2-40B4-BE49-F238E27FC236}">
                <a16:creationId xmlns:a16="http://schemas.microsoft.com/office/drawing/2014/main" id="{FEB5E69F-633C-452A-8B2B-0E249B9A463E}"/>
              </a:ext>
            </a:extLst>
          </p:cNvPr>
          <p:cNvSpPr>
            <a:spLocks noGrp="1"/>
          </p:cNvSpPr>
          <p:nvPr>
            <p:ph type="ftr" sz="quarter" idx="18"/>
          </p:nvPr>
        </p:nvSpPr>
        <p:spPr/>
        <p:txBody>
          <a:bodyPr/>
          <a:lstStyle/>
          <a:p>
            <a:r>
              <a:rPr lang="fr-FR"/>
              <a:t>Principes et Enjeux en Science Ouverte - Colloque AFSTAL - Audrey LEGENDRE - 12/06/2024</a:t>
            </a:r>
          </a:p>
        </p:txBody>
      </p:sp>
      <p:sp>
        <p:nvSpPr>
          <p:cNvPr id="9" name="Espace réservé du numéro de diapositive 8">
            <a:extLst>
              <a:ext uri="{FF2B5EF4-FFF2-40B4-BE49-F238E27FC236}">
                <a16:creationId xmlns:a16="http://schemas.microsoft.com/office/drawing/2014/main" id="{3C27E546-88E3-4851-9A6E-08837991BC2A}"/>
              </a:ext>
            </a:extLst>
          </p:cNvPr>
          <p:cNvSpPr>
            <a:spLocks noGrp="1"/>
          </p:cNvSpPr>
          <p:nvPr>
            <p:ph type="sldNum" sz="quarter" idx="19"/>
          </p:nvPr>
        </p:nvSpPr>
        <p:spPr/>
        <p:txBody>
          <a:bodyPr/>
          <a:lstStyle/>
          <a:p>
            <a:fld id="{3ACCC249-5D5B-4515-B0B4-8C29B88314F6}" type="slidenum">
              <a:rPr lang="fr-FR" smtClean="0"/>
              <a:pPr/>
              <a:t>‹N°›</a:t>
            </a:fld>
            <a:endParaRPr lang="fr-FR"/>
          </a:p>
        </p:txBody>
      </p:sp>
      <p:sp>
        <p:nvSpPr>
          <p:cNvPr id="11" name="Espace réservé du contenu 10">
            <a:extLst>
              <a:ext uri="{FF2B5EF4-FFF2-40B4-BE49-F238E27FC236}">
                <a16:creationId xmlns:a16="http://schemas.microsoft.com/office/drawing/2014/main" id="{A9CA8B37-30B9-4C7E-B723-2AEF940CEAB3}"/>
              </a:ext>
            </a:extLst>
          </p:cNvPr>
          <p:cNvSpPr>
            <a:spLocks noGrp="1"/>
          </p:cNvSpPr>
          <p:nvPr>
            <p:ph sz="quarter" idx="20"/>
          </p:nvPr>
        </p:nvSpPr>
        <p:spPr>
          <a:xfrm>
            <a:off x="872730" y="1843087"/>
            <a:ext cx="7749778" cy="2700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 name="Espace réservé du texte 14">
            <a:extLst>
              <a:ext uri="{FF2B5EF4-FFF2-40B4-BE49-F238E27FC236}">
                <a16:creationId xmlns:a16="http://schemas.microsoft.com/office/drawing/2014/main" id="{7EAFB813-0B68-41D3-9012-C51E87943352}"/>
              </a:ext>
            </a:extLst>
          </p:cNvPr>
          <p:cNvSpPr>
            <a:spLocks noGrp="1"/>
          </p:cNvSpPr>
          <p:nvPr>
            <p:ph type="body" sz="quarter" idx="21" hasCustomPrompt="1"/>
          </p:nvPr>
        </p:nvSpPr>
        <p:spPr>
          <a:xfrm>
            <a:off x="873125" y="1275164"/>
            <a:ext cx="7749381" cy="396000"/>
          </a:xfrm>
          <a:noFill/>
        </p:spPr>
        <p:txBody>
          <a:bodyPr lIns="72000" tIns="72000" anchor="t">
            <a:noAutofit/>
          </a:bodyPr>
          <a:lstStyle>
            <a:lvl1pPr marL="182563" indent="-182563">
              <a:buClrTx/>
              <a:buSzPct val="130000"/>
              <a:buFont typeface="Segoe UI Symbol" panose="020B0502040204020203" pitchFamily="34" charset="0"/>
              <a:buChar char="["/>
              <a:defRPr sz="1425" b="1" cap="all" baseline="0">
                <a:solidFill>
                  <a:schemeClr val="accent3"/>
                </a:solidFill>
              </a:defRPr>
            </a:lvl1pPr>
            <a:lvl2pPr marL="135719" indent="0">
              <a:buFont typeface="Arial" panose="020B0604020202020204" pitchFamily="34" charset="0"/>
              <a:buNone/>
              <a:defRPr/>
            </a:lvl2pPr>
            <a:lvl3pPr marL="269057" indent="0">
              <a:buNone/>
              <a:defRPr/>
            </a:lvl3pPr>
            <a:lvl4pPr marL="404773" indent="0">
              <a:buNone/>
              <a:defRPr/>
            </a:lvl4pPr>
            <a:lvl5pPr marL="538109" indent="0">
              <a:buNone/>
              <a:defRPr/>
            </a:lvl5pPr>
          </a:lstStyle>
          <a:p>
            <a:pPr lvl="0"/>
            <a:r>
              <a:rPr lang="fr-FR"/>
              <a:t>Cliquez pour ajouter un sous-titre (1 seule ligne)</a:t>
            </a:r>
          </a:p>
        </p:txBody>
      </p:sp>
    </p:spTree>
    <p:extLst>
      <p:ext uri="{BB962C8B-B14F-4D97-AF65-F5344CB8AC3E}">
        <p14:creationId xmlns:p14="http://schemas.microsoft.com/office/powerpoint/2010/main" val="3443561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Texte - santé et environn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6E087-790D-C443-A64A-E55B062B7F6E}"/>
              </a:ext>
            </a:extLst>
          </p:cNvPr>
          <p:cNvSpPr>
            <a:spLocks noGrp="1"/>
          </p:cNvSpPr>
          <p:nvPr>
            <p:ph type="title"/>
          </p:nvPr>
        </p:nvSpPr>
        <p:spPr/>
        <p:txBody>
          <a:bodyPr/>
          <a:lstStyle>
            <a:lvl1pPr>
              <a:defRPr>
                <a:solidFill>
                  <a:schemeClr val="accent6"/>
                </a:solidFill>
              </a:defRPr>
            </a:lvl1pPr>
          </a:lstStyle>
          <a:p>
            <a:r>
              <a:rPr lang="fr-FR"/>
              <a:t>Modifiez le style du titre</a:t>
            </a:r>
          </a:p>
        </p:txBody>
      </p:sp>
      <p:sp>
        <p:nvSpPr>
          <p:cNvPr id="4" name="Espace réservé du pied de page 3">
            <a:extLst>
              <a:ext uri="{FF2B5EF4-FFF2-40B4-BE49-F238E27FC236}">
                <a16:creationId xmlns:a16="http://schemas.microsoft.com/office/drawing/2014/main" id="{46C653B7-EE87-4B25-AADC-3FB0F2C8FC63}"/>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5" name="Espace réservé du numéro de diapositive 4">
            <a:extLst>
              <a:ext uri="{FF2B5EF4-FFF2-40B4-BE49-F238E27FC236}">
                <a16:creationId xmlns:a16="http://schemas.microsoft.com/office/drawing/2014/main" id="{979B8803-35D6-4A79-B526-53E23F28220C}"/>
              </a:ext>
            </a:extLst>
          </p:cNvPr>
          <p:cNvSpPr>
            <a:spLocks noGrp="1"/>
          </p:cNvSpPr>
          <p:nvPr>
            <p:ph type="sldNum" sz="quarter" idx="11"/>
          </p:nvPr>
        </p:nvSpPr>
        <p:spPr/>
        <p:txBody>
          <a:bodyPr/>
          <a:lstStyle/>
          <a:p>
            <a:fld id="{3ACCC249-5D5B-4515-B0B4-8C29B88314F6}" type="slidenum">
              <a:rPr lang="fr-FR" smtClean="0"/>
              <a:pPr/>
              <a:t>‹N°›</a:t>
            </a:fld>
            <a:endParaRPr lang="fr-FR"/>
          </a:p>
        </p:txBody>
      </p:sp>
      <p:sp>
        <p:nvSpPr>
          <p:cNvPr id="7" name="Espace réservé du contenu 6">
            <a:extLst>
              <a:ext uri="{FF2B5EF4-FFF2-40B4-BE49-F238E27FC236}">
                <a16:creationId xmlns:a16="http://schemas.microsoft.com/office/drawing/2014/main" id="{88C5A09D-22A6-437C-8E7F-E765DB3C47EE}"/>
              </a:ext>
            </a:extLst>
          </p:cNvPr>
          <p:cNvSpPr>
            <a:spLocks noGrp="1"/>
          </p:cNvSpPr>
          <p:nvPr>
            <p:ph sz="quarter" idx="12"/>
          </p:nvPr>
        </p:nvSpPr>
        <p:spPr/>
        <p:txBody>
          <a:bodyPr/>
          <a:lstStyle>
            <a:lvl1pPr>
              <a:buClr>
                <a:schemeClr val="accent6"/>
              </a:buClr>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116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Texte - sûreté nuclé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6E087-790D-C443-A64A-E55B062B7F6E}"/>
              </a:ext>
            </a:extLst>
          </p:cNvPr>
          <p:cNvSpPr>
            <a:spLocks noGrp="1"/>
          </p:cNvSpPr>
          <p:nvPr>
            <p:ph type="title"/>
          </p:nvPr>
        </p:nvSpPr>
        <p:spPr/>
        <p:txBody>
          <a:bodyPr/>
          <a:lstStyle>
            <a:lvl1pPr>
              <a:defRPr>
                <a:solidFill>
                  <a:schemeClr val="accent5"/>
                </a:solidFill>
              </a:defRPr>
            </a:lvl1pPr>
          </a:lstStyle>
          <a:p>
            <a:r>
              <a:rPr lang="fr-FR"/>
              <a:t>Modifiez le style du titre</a:t>
            </a:r>
          </a:p>
        </p:txBody>
      </p:sp>
      <p:sp>
        <p:nvSpPr>
          <p:cNvPr id="4" name="Espace réservé du pied de page 3">
            <a:extLst>
              <a:ext uri="{FF2B5EF4-FFF2-40B4-BE49-F238E27FC236}">
                <a16:creationId xmlns:a16="http://schemas.microsoft.com/office/drawing/2014/main" id="{72A9EDC7-EA12-4D7D-A129-5237EB768DCD}"/>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5" name="Espace réservé du numéro de diapositive 4">
            <a:extLst>
              <a:ext uri="{FF2B5EF4-FFF2-40B4-BE49-F238E27FC236}">
                <a16:creationId xmlns:a16="http://schemas.microsoft.com/office/drawing/2014/main" id="{FC87B3C8-D357-4C09-A821-0B0E801B1124}"/>
              </a:ext>
            </a:extLst>
          </p:cNvPr>
          <p:cNvSpPr>
            <a:spLocks noGrp="1"/>
          </p:cNvSpPr>
          <p:nvPr>
            <p:ph type="sldNum" sz="quarter" idx="11"/>
          </p:nvPr>
        </p:nvSpPr>
        <p:spPr/>
        <p:txBody>
          <a:bodyPr/>
          <a:lstStyle/>
          <a:p>
            <a:fld id="{3ACCC249-5D5B-4515-B0B4-8C29B88314F6}" type="slidenum">
              <a:rPr lang="fr-FR" smtClean="0"/>
              <a:pPr/>
              <a:t>‹N°›</a:t>
            </a:fld>
            <a:endParaRPr lang="fr-FR"/>
          </a:p>
        </p:txBody>
      </p:sp>
      <p:sp>
        <p:nvSpPr>
          <p:cNvPr id="7" name="Espace réservé du contenu 6">
            <a:extLst>
              <a:ext uri="{FF2B5EF4-FFF2-40B4-BE49-F238E27FC236}">
                <a16:creationId xmlns:a16="http://schemas.microsoft.com/office/drawing/2014/main" id="{7F57F60B-50F4-42E5-93CE-0D5B15054FD3}"/>
              </a:ext>
            </a:extLst>
          </p:cNvPr>
          <p:cNvSpPr>
            <a:spLocks noGrp="1"/>
          </p:cNvSpPr>
          <p:nvPr>
            <p:ph sz="quarter" idx="12"/>
          </p:nvPr>
        </p:nvSpPr>
        <p:spPr>
          <a:xfrm>
            <a:off x="872730" y="1275162"/>
            <a:ext cx="7749778" cy="3268265"/>
          </a:xfrm>
        </p:spPr>
        <p:txBody>
          <a:bodyPr/>
          <a:lstStyle>
            <a:lvl1pPr>
              <a:buClr>
                <a:schemeClr val="accent5"/>
              </a:buClr>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002053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 Texte - sécuri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6E087-790D-C443-A64A-E55B062B7F6E}"/>
              </a:ext>
            </a:extLst>
          </p:cNvPr>
          <p:cNvSpPr>
            <a:spLocks noGrp="1"/>
          </p:cNvSpPr>
          <p:nvPr>
            <p:ph type="title"/>
          </p:nvPr>
        </p:nvSpPr>
        <p:spPr/>
        <p:txBody>
          <a:bodyPr/>
          <a:lstStyle>
            <a:lvl1pPr>
              <a:defRPr>
                <a:solidFill>
                  <a:schemeClr val="accent4"/>
                </a:solidFill>
              </a:defRPr>
            </a:lvl1pPr>
          </a:lstStyle>
          <a:p>
            <a:r>
              <a:rPr lang="fr-FR"/>
              <a:t>Modifiez le style du titre</a:t>
            </a:r>
          </a:p>
        </p:txBody>
      </p:sp>
      <p:sp>
        <p:nvSpPr>
          <p:cNvPr id="4" name="Espace réservé du pied de page 3">
            <a:extLst>
              <a:ext uri="{FF2B5EF4-FFF2-40B4-BE49-F238E27FC236}">
                <a16:creationId xmlns:a16="http://schemas.microsoft.com/office/drawing/2014/main" id="{CA895ABD-43E6-4834-A2D8-FEF02E975CD1}"/>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5" name="Espace réservé du numéro de diapositive 4">
            <a:extLst>
              <a:ext uri="{FF2B5EF4-FFF2-40B4-BE49-F238E27FC236}">
                <a16:creationId xmlns:a16="http://schemas.microsoft.com/office/drawing/2014/main" id="{4EECF8DF-1824-4C82-9021-3AC42D266B36}"/>
              </a:ext>
            </a:extLst>
          </p:cNvPr>
          <p:cNvSpPr>
            <a:spLocks noGrp="1"/>
          </p:cNvSpPr>
          <p:nvPr>
            <p:ph type="sldNum" sz="quarter" idx="11"/>
          </p:nvPr>
        </p:nvSpPr>
        <p:spPr/>
        <p:txBody>
          <a:bodyPr/>
          <a:lstStyle/>
          <a:p>
            <a:fld id="{3ACCC249-5D5B-4515-B0B4-8C29B88314F6}" type="slidenum">
              <a:rPr lang="fr-FR" smtClean="0"/>
              <a:pPr/>
              <a:t>‹N°›</a:t>
            </a:fld>
            <a:endParaRPr lang="fr-FR"/>
          </a:p>
        </p:txBody>
      </p:sp>
      <p:sp>
        <p:nvSpPr>
          <p:cNvPr id="6" name="Espace réservé du contenu 6">
            <a:extLst>
              <a:ext uri="{FF2B5EF4-FFF2-40B4-BE49-F238E27FC236}">
                <a16:creationId xmlns:a16="http://schemas.microsoft.com/office/drawing/2014/main" id="{BC3F56C2-8189-4128-950A-DD0A5336B5A4}"/>
              </a:ext>
            </a:extLst>
          </p:cNvPr>
          <p:cNvSpPr>
            <a:spLocks noGrp="1"/>
          </p:cNvSpPr>
          <p:nvPr>
            <p:ph sz="quarter" idx="12"/>
          </p:nvPr>
        </p:nvSpPr>
        <p:spPr>
          <a:xfrm>
            <a:off x="872730" y="1275162"/>
            <a:ext cx="7749778" cy="3268265"/>
          </a:xfrm>
        </p:spPr>
        <p:txBody>
          <a:bodyPr/>
          <a:lstStyle>
            <a:lvl1pPr>
              <a:buClr>
                <a:schemeClr val="accent4"/>
              </a:buClr>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10723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 2 colonnes :  sous-titr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B0146-EE21-E049-99FA-92F0F5A80A2D}"/>
              </a:ext>
            </a:extLst>
          </p:cNvPr>
          <p:cNvSpPr>
            <a:spLocks noGrp="1"/>
          </p:cNvSpPr>
          <p:nvPr>
            <p:ph type="title"/>
          </p:nvPr>
        </p:nvSpPr>
        <p:spPr/>
        <p:txBody>
          <a:bodyPr/>
          <a:lstStyle/>
          <a:p>
            <a:r>
              <a:rPr lang="fr-FR"/>
              <a:t>Modifiez le style du titre</a:t>
            </a:r>
          </a:p>
        </p:txBody>
      </p:sp>
      <p:sp>
        <p:nvSpPr>
          <p:cNvPr id="3" name="Espace réservé du texte 2">
            <a:extLst>
              <a:ext uri="{FF2B5EF4-FFF2-40B4-BE49-F238E27FC236}">
                <a16:creationId xmlns:a16="http://schemas.microsoft.com/office/drawing/2014/main" id="{89EA1893-4C7A-804C-A1A2-D4F4647D7992}"/>
              </a:ext>
            </a:extLst>
          </p:cNvPr>
          <p:cNvSpPr>
            <a:spLocks noGrp="1"/>
          </p:cNvSpPr>
          <p:nvPr>
            <p:ph type="body" idx="1"/>
          </p:nvPr>
        </p:nvSpPr>
        <p:spPr>
          <a:xfrm>
            <a:off x="872733" y="1143361"/>
            <a:ext cx="3741433" cy="479822"/>
          </a:xfrm>
        </p:spPr>
        <p:txBody>
          <a:bodyPr anchor="b"/>
          <a:lstStyle>
            <a:lvl1pPr marL="0" indent="0">
              <a:buNone/>
              <a:defRPr sz="1500" b="1"/>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fr-FR"/>
              <a:t>Modifier les styles du texte du masque</a:t>
            </a:r>
          </a:p>
        </p:txBody>
      </p:sp>
      <p:sp>
        <p:nvSpPr>
          <p:cNvPr id="5" name="Espace réservé du texte 4">
            <a:extLst>
              <a:ext uri="{FF2B5EF4-FFF2-40B4-BE49-F238E27FC236}">
                <a16:creationId xmlns:a16="http://schemas.microsoft.com/office/drawing/2014/main" id="{A091313E-241A-8740-B18A-AAC6782C85B3}"/>
              </a:ext>
            </a:extLst>
          </p:cNvPr>
          <p:cNvSpPr>
            <a:spLocks noGrp="1"/>
          </p:cNvSpPr>
          <p:nvPr>
            <p:ph type="body" sz="quarter" idx="3"/>
          </p:nvPr>
        </p:nvSpPr>
        <p:spPr>
          <a:xfrm>
            <a:off x="4872042" y="1143361"/>
            <a:ext cx="3750469" cy="479822"/>
          </a:xfrm>
        </p:spPr>
        <p:txBody>
          <a:bodyPr anchor="b"/>
          <a:lstStyle>
            <a:lvl1pPr marL="0" indent="0">
              <a:buNone/>
              <a:defRPr sz="1500" b="1"/>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fr-FR"/>
              <a:t>Modifier les styles du texte du masque</a:t>
            </a:r>
          </a:p>
        </p:txBody>
      </p:sp>
      <p:sp>
        <p:nvSpPr>
          <p:cNvPr id="7" name="Espace réservé du pied de page 6">
            <a:extLst>
              <a:ext uri="{FF2B5EF4-FFF2-40B4-BE49-F238E27FC236}">
                <a16:creationId xmlns:a16="http://schemas.microsoft.com/office/drawing/2014/main" id="{41053989-6D27-43C3-9620-3F88B35BA3E8}"/>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8" name="Espace réservé du numéro de diapositive 7">
            <a:extLst>
              <a:ext uri="{FF2B5EF4-FFF2-40B4-BE49-F238E27FC236}">
                <a16:creationId xmlns:a16="http://schemas.microsoft.com/office/drawing/2014/main" id="{9A25ECF1-72A1-400B-BA34-787B9D981964}"/>
              </a:ext>
            </a:extLst>
          </p:cNvPr>
          <p:cNvSpPr>
            <a:spLocks noGrp="1"/>
          </p:cNvSpPr>
          <p:nvPr>
            <p:ph type="sldNum" sz="quarter" idx="11"/>
          </p:nvPr>
        </p:nvSpPr>
        <p:spPr/>
        <p:txBody>
          <a:bodyPr/>
          <a:lstStyle/>
          <a:p>
            <a:fld id="{3ACCC249-5D5B-4515-B0B4-8C29B88314F6}" type="slidenum">
              <a:rPr lang="fr-FR" smtClean="0"/>
              <a:pPr/>
              <a:t>‹N°›</a:t>
            </a:fld>
            <a:endParaRPr lang="fr-FR"/>
          </a:p>
        </p:txBody>
      </p:sp>
      <p:sp>
        <p:nvSpPr>
          <p:cNvPr id="9" name="Espace réservé du contenu 6">
            <a:extLst>
              <a:ext uri="{FF2B5EF4-FFF2-40B4-BE49-F238E27FC236}">
                <a16:creationId xmlns:a16="http://schemas.microsoft.com/office/drawing/2014/main" id="{D3787338-2B36-47DF-87AC-42D71EF16BC1}"/>
              </a:ext>
            </a:extLst>
          </p:cNvPr>
          <p:cNvSpPr>
            <a:spLocks noGrp="1"/>
          </p:cNvSpPr>
          <p:nvPr>
            <p:ph sz="quarter" idx="12"/>
          </p:nvPr>
        </p:nvSpPr>
        <p:spPr>
          <a:xfrm>
            <a:off x="872730" y="1643066"/>
            <a:ext cx="3749278" cy="29003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contenu 6">
            <a:extLst>
              <a:ext uri="{FF2B5EF4-FFF2-40B4-BE49-F238E27FC236}">
                <a16:creationId xmlns:a16="http://schemas.microsoft.com/office/drawing/2014/main" id="{1E10EDFD-647C-4D3E-9B92-D76F78B6933A}"/>
              </a:ext>
            </a:extLst>
          </p:cNvPr>
          <p:cNvSpPr>
            <a:spLocks noGrp="1"/>
          </p:cNvSpPr>
          <p:nvPr>
            <p:ph sz="quarter" idx="13"/>
          </p:nvPr>
        </p:nvSpPr>
        <p:spPr>
          <a:xfrm>
            <a:off x="4873230" y="1643066"/>
            <a:ext cx="3749278" cy="29003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7114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Texte - santé et environn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6E087-790D-C443-A64A-E55B062B7F6E}"/>
              </a:ext>
            </a:extLst>
          </p:cNvPr>
          <p:cNvSpPr>
            <a:spLocks noGrp="1"/>
          </p:cNvSpPr>
          <p:nvPr>
            <p:ph type="title"/>
          </p:nvPr>
        </p:nvSpPr>
        <p:spPr/>
        <p:txBody>
          <a:bodyPr/>
          <a:lstStyle>
            <a:lvl1pPr>
              <a:defRPr>
                <a:solidFill>
                  <a:schemeClr val="accent6"/>
                </a:solidFill>
              </a:defRPr>
            </a:lvl1pPr>
          </a:lstStyle>
          <a:p>
            <a:r>
              <a:rPr lang="fr-FR"/>
              <a:t>Modifiez le style du titre</a:t>
            </a:r>
          </a:p>
        </p:txBody>
      </p:sp>
      <p:sp>
        <p:nvSpPr>
          <p:cNvPr id="4" name="Espace réservé du pied de page 3">
            <a:extLst>
              <a:ext uri="{FF2B5EF4-FFF2-40B4-BE49-F238E27FC236}">
                <a16:creationId xmlns:a16="http://schemas.microsoft.com/office/drawing/2014/main" id="{46C653B7-EE87-4B25-AADC-3FB0F2C8FC63}"/>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5" name="Espace réservé du numéro de diapositive 4">
            <a:extLst>
              <a:ext uri="{FF2B5EF4-FFF2-40B4-BE49-F238E27FC236}">
                <a16:creationId xmlns:a16="http://schemas.microsoft.com/office/drawing/2014/main" id="{979B8803-35D6-4A79-B526-53E23F28220C}"/>
              </a:ext>
            </a:extLst>
          </p:cNvPr>
          <p:cNvSpPr>
            <a:spLocks noGrp="1"/>
          </p:cNvSpPr>
          <p:nvPr>
            <p:ph type="sldNum" sz="quarter" idx="11"/>
          </p:nvPr>
        </p:nvSpPr>
        <p:spPr/>
        <p:txBody>
          <a:bodyPr/>
          <a:lstStyle/>
          <a:p>
            <a:fld id="{3ACCC249-5D5B-4515-B0B4-8C29B88314F6}" type="slidenum">
              <a:rPr lang="fr-FR" smtClean="0"/>
              <a:pPr/>
              <a:t>‹N°›</a:t>
            </a:fld>
            <a:endParaRPr lang="fr-FR"/>
          </a:p>
        </p:txBody>
      </p:sp>
      <p:sp>
        <p:nvSpPr>
          <p:cNvPr id="7" name="Espace réservé du contenu 6">
            <a:extLst>
              <a:ext uri="{FF2B5EF4-FFF2-40B4-BE49-F238E27FC236}">
                <a16:creationId xmlns:a16="http://schemas.microsoft.com/office/drawing/2014/main" id="{88C5A09D-22A6-437C-8E7F-E765DB3C47EE}"/>
              </a:ext>
            </a:extLst>
          </p:cNvPr>
          <p:cNvSpPr>
            <a:spLocks noGrp="1"/>
          </p:cNvSpPr>
          <p:nvPr>
            <p:ph sz="quarter" idx="12"/>
          </p:nvPr>
        </p:nvSpPr>
        <p:spPr/>
        <p:txBody>
          <a:bodyPr/>
          <a:lstStyle>
            <a:lvl1pPr>
              <a:buClr>
                <a:schemeClr val="accent6"/>
              </a:buClr>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116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 Sous-titre et 4 idées simpl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ADB564-9A81-794F-AD7B-521455CCAAA8}"/>
              </a:ext>
            </a:extLst>
          </p:cNvPr>
          <p:cNvSpPr>
            <a:spLocks noGrp="1"/>
          </p:cNvSpPr>
          <p:nvPr>
            <p:ph type="title"/>
          </p:nvPr>
        </p:nvSpPr>
        <p:spPr/>
        <p:txBody>
          <a:bodyPr/>
          <a:lstStyle/>
          <a:p>
            <a:r>
              <a:rPr lang="fr-FR"/>
              <a:t>Modifiez le style du titre</a:t>
            </a:r>
          </a:p>
        </p:txBody>
      </p:sp>
      <p:sp>
        <p:nvSpPr>
          <p:cNvPr id="3" name="Les missions de DCOM en externe">
            <a:extLst>
              <a:ext uri="{FF2B5EF4-FFF2-40B4-BE49-F238E27FC236}">
                <a16:creationId xmlns:a16="http://schemas.microsoft.com/office/drawing/2014/main" id="{2E2B73AB-0068-3F4B-9BEB-A6185FF0262A}"/>
              </a:ext>
            </a:extLst>
          </p:cNvPr>
          <p:cNvSpPr txBox="1">
            <a:spLocks/>
          </p:cNvSpPr>
          <p:nvPr userDrawn="1"/>
        </p:nvSpPr>
        <p:spPr>
          <a:xfrm>
            <a:off x="5742478" y="1412280"/>
            <a:ext cx="1500188" cy="74980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normAutofit/>
          </a:bodyPr>
          <a:lstStyle>
            <a:lvl1pPr marL="0" marR="0" indent="0" algn="l" defTabSz="457200" rtl="0" latinLnBrk="0">
              <a:lnSpc>
                <a:spcPct val="120000"/>
              </a:lnSpc>
              <a:spcBef>
                <a:spcPts val="0"/>
              </a:spcBef>
              <a:spcAft>
                <a:spcPts val="0"/>
              </a:spcAft>
              <a:buClrTx/>
              <a:buSzTx/>
              <a:buFontTx/>
              <a:buNone/>
              <a:tabLst/>
              <a:defRPr sz="4000" b="0" i="0" u="none" strike="noStrike" cap="none" spc="0" baseline="0">
                <a:solidFill>
                  <a:srgbClr val="313D71"/>
                </a:solidFill>
                <a:uFillTx/>
                <a:latin typeface="Century Gothic"/>
                <a:ea typeface="Century Gothic"/>
                <a:cs typeface="Century Gothic"/>
                <a:sym typeface="Century Gothic"/>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ctr"/>
            <a:endParaRPr lang="fr-FR" sz="1100" b="1">
              <a:solidFill>
                <a:srgbClr val="6DAC16"/>
              </a:solidFill>
              <a:latin typeface="Trebuchet MS"/>
              <a:cs typeface="Trebuchet MS"/>
            </a:endParaRPr>
          </a:p>
        </p:txBody>
      </p:sp>
      <p:sp>
        <p:nvSpPr>
          <p:cNvPr id="9" name="Espace réservé du pied de page 8">
            <a:extLst>
              <a:ext uri="{FF2B5EF4-FFF2-40B4-BE49-F238E27FC236}">
                <a16:creationId xmlns:a16="http://schemas.microsoft.com/office/drawing/2014/main" id="{532CF2C8-13C9-4AF4-B559-2417414C197B}"/>
              </a:ext>
            </a:extLst>
          </p:cNvPr>
          <p:cNvSpPr>
            <a:spLocks noGrp="1"/>
          </p:cNvSpPr>
          <p:nvPr>
            <p:ph type="ftr" sz="quarter" idx="23"/>
          </p:nvPr>
        </p:nvSpPr>
        <p:spPr/>
        <p:txBody>
          <a:bodyPr/>
          <a:lstStyle/>
          <a:p>
            <a:r>
              <a:rPr lang="fr-FR"/>
              <a:t>Principes et Enjeux en Science Ouverte - Colloque AFSTAL - Audrey LEGENDRE - 12/06/2024</a:t>
            </a:r>
          </a:p>
        </p:txBody>
      </p:sp>
      <p:sp>
        <p:nvSpPr>
          <p:cNvPr id="10" name="Espace réservé du numéro de diapositive 9">
            <a:extLst>
              <a:ext uri="{FF2B5EF4-FFF2-40B4-BE49-F238E27FC236}">
                <a16:creationId xmlns:a16="http://schemas.microsoft.com/office/drawing/2014/main" id="{E7B8263A-DC05-4B19-82FB-422B5CD1CB87}"/>
              </a:ext>
            </a:extLst>
          </p:cNvPr>
          <p:cNvSpPr>
            <a:spLocks noGrp="1"/>
          </p:cNvSpPr>
          <p:nvPr>
            <p:ph type="sldNum" sz="quarter" idx="24"/>
          </p:nvPr>
        </p:nvSpPr>
        <p:spPr/>
        <p:txBody>
          <a:bodyPr/>
          <a:lstStyle/>
          <a:p>
            <a:fld id="{3ACCC249-5D5B-4515-B0B4-8C29B88314F6}" type="slidenum">
              <a:rPr lang="fr-FR" smtClean="0"/>
              <a:pPr/>
              <a:t>‹N°›</a:t>
            </a:fld>
            <a:endParaRPr lang="fr-FR"/>
          </a:p>
        </p:txBody>
      </p:sp>
      <p:sp>
        <p:nvSpPr>
          <p:cNvPr id="11" name="Espace réservé du texte 24">
            <a:extLst>
              <a:ext uri="{FF2B5EF4-FFF2-40B4-BE49-F238E27FC236}">
                <a16:creationId xmlns:a16="http://schemas.microsoft.com/office/drawing/2014/main" id="{DE54AA0B-A2BA-42CC-BF43-6816960E9666}"/>
              </a:ext>
            </a:extLst>
          </p:cNvPr>
          <p:cNvSpPr>
            <a:spLocks noGrp="1"/>
          </p:cNvSpPr>
          <p:nvPr>
            <p:ph type="body" sz="quarter" idx="35"/>
          </p:nvPr>
        </p:nvSpPr>
        <p:spPr>
          <a:xfrm>
            <a:off x="1576388" y="1425569"/>
            <a:ext cx="1863000" cy="793800"/>
          </a:xfrm>
          <a:blipFill>
            <a:blip r:embed="rId2"/>
            <a:stretch>
              <a:fillRect/>
            </a:stretch>
          </a:blipFill>
        </p:spPr>
        <p:txBody>
          <a:bodyPr anchor="ctr"/>
          <a:lstStyle>
            <a:lvl1pPr marL="0" indent="0" algn="ctr">
              <a:buNone/>
              <a:defRPr sz="1800" b="1" cap="all" baseline="0">
                <a:solidFill>
                  <a:schemeClr val="accent3"/>
                </a:solidFill>
              </a:defRPr>
            </a:lvl1pPr>
          </a:lstStyle>
          <a:p>
            <a:pPr lvl="0"/>
            <a:r>
              <a:rPr lang="fr-FR"/>
              <a:t>Modifier les styles du texte du masque</a:t>
            </a:r>
          </a:p>
        </p:txBody>
      </p:sp>
      <p:sp>
        <p:nvSpPr>
          <p:cNvPr id="12" name="Espace réservé du texte 24">
            <a:extLst>
              <a:ext uri="{FF2B5EF4-FFF2-40B4-BE49-F238E27FC236}">
                <a16:creationId xmlns:a16="http://schemas.microsoft.com/office/drawing/2014/main" id="{66B1C8D4-F341-4502-AC40-05C3001A4788}"/>
              </a:ext>
            </a:extLst>
          </p:cNvPr>
          <p:cNvSpPr>
            <a:spLocks noGrp="1"/>
          </p:cNvSpPr>
          <p:nvPr>
            <p:ph type="body" sz="quarter" idx="36"/>
          </p:nvPr>
        </p:nvSpPr>
        <p:spPr>
          <a:xfrm>
            <a:off x="5660150" y="3094920"/>
            <a:ext cx="1863000" cy="793800"/>
          </a:xfrm>
          <a:blipFill>
            <a:blip r:embed="rId2"/>
            <a:stretch>
              <a:fillRect/>
            </a:stretch>
          </a:blipFill>
        </p:spPr>
        <p:txBody>
          <a:bodyPr anchor="ctr"/>
          <a:lstStyle>
            <a:lvl1pPr marL="0" indent="0" algn="ctr">
              <a:buNone/>
              <a:defRPr sz="1800" b="1" cap="all" baseline="0">
                <a:solidFill>
                  <a:schemeClr val="accent3"/>
                </a:solidFill>
              </a:defRPr>
            </a:lvl1pPr>
          </a:lstStyle>
          <a:p>
            <a:pPr lvl="0"/>
            <a:r>
              <a:rPr lang="fr-FR"/>
              <a:t>Modifier les styles du texte du masque</a:t>
            </a:r>
          </a:p>
        </p:txBody>
      </p:sp>
      <p:sp>
        <p:nvSpPr>
          <p:cNvPr id="13" name="Espace réservé du texte 24">
            <a:extLst>
              <a:ext uri="{FF2B5EF4-FFF2-40B4-BE49-F238E27FC236}">
                <a16:creationId xmlns:a16="http://schemas.microsoft.com/office/drawing/2014/main" id="{072A72FA-9855-4C36-8CC8-545D8678BE65}"/>
              </a:ext>
            </a:extLst>
          </p:cNvPr>
          <p:cNvSpPr>
            <a:spLocks noGrp="1"/>
          </p:cNvSpPr>
          <p:nvPr>
            <p:ph type="body" sz="quarter" idx="37"/>
          </p:nvPr>
        </p:nvSpPr>
        <p:spPr>
          <a:xfrm>
            <a:off x="1576388" y="3094920"/>
            <a:ext cx="1863000" cy="793800"/>
          </a:xfrm>
          <a:blipFill>
            <a:blip r:embed="rId2"/>
            <a:stretch>
              <a:fillRect/>
            </a:stretch>
          </a:blipFill>
        </p:spPr>
        <p:txBody>
          <a:bodyPr anchor="ctr"/>
          <a:lstStyle>
            <a:lvl1pPr marL="0" indent="0" algn="ctr">
              <a:buNone/>
              <a:defRPr sz="1800" b="1" cap="all" baseline="0">
                <a:solidFill>
                  <a:schemeClr val="accent3"/>
                </a:solidFill>
              </a:defRPr>
            </a:lvl1pPr>
          </a:lstStyle>
          <a:p>
            <a:pPr lvl="0"/>
            <a:r>
              <a:rPr lang="fr-FR"/>
              <a:t>Modifier les styles du texte du masque</a:t>
            </a:r>
          </a:p>
        </p:txBody>
      </p:sp>
      <p:sp>
        <p:nvSpPr>
          <p:cNvPr id="14" name="Espace réservé du texte 24">
            <a:extLst>
              <a:ext uri="{FF2B5EF4-FFF2-40B4-BE49-F238E27FC236}">
                <a16:creationId xmlns:a16="http://schemas.microsoft.com/office/drawing/2014/main" id="{3903830D-EB5C-424F-9E24-2A3BF3F72D59}"/>
              </a:ext>
            </a:extLst>
          </p:cNvPr>
          <p:cNvSpPr>
            <a:spLocks noGrp="1"/>
          </p:cNvSpPr>
          <p:nvPr>
            <p:ph type="body" sz="quarter" idx="38"/>
          </p:nvPr>
        </p:nvSpPr>
        <p:spPr>
          <a:xfrm>
            <a:off x="5660150" y="1425569"/>
            <a:ext cx="1863000" cy="793800"/>
          </a:xfrm>
          <a:blipFill>
            <a:blip r:embed="rId2"/>
            <a:stretch>
              <a:fillRect/>
            </a:stretch>
          </a:blipFill>
        </p:spPr>
        <p:txBody>
          <a:bodyPr anchor="ctr"/>
          <a:lstStyle>
            <a:lvl1pPr marL="0" indent="0" algn="ctr">
              <a:buNone/>
              <a:defRPr sz="1800" b="1" cap="all" baseline="0">
                <a:solidFill>
                  <a:schemeClr val="accent3"/>
                </a:solidFill>
              </a:defRPr>
            </a:lvl1pPr>
          </a:lstStyle>
          <a:p>
            <a:pPr lvl="0"/>
            <a:r>
              <a:rPr lang="fr-FR"/>
              <a:t>Modifier les styles du texte du masque</a:t>
            </a:r>
          </a:p>
        </p:txBody>
      </p:sp>
      <p:sp>
        <p:nvSpPr>
          <p:cNvPr id="15" name="Espace réservé du texte 5">
            <a:extLst>
              <a:ext uri="{FF2B5EF4-FFF2-40B4-BE49-F238E27FC236}">
                <a16:creationId xmlns:a16="http://schemas.microsoft.com/office/drawing/2014/main" id="{6352038A-EE3A-48D5-93EE-6169C7493A9F}"/>
              </a:ext>
            </a:extLst>
          </p:cNvPr>
          <p:cNvSpPr>
            <a:spLocks noGrp="1"/>
          </p:cNvSpPr>
          <p:nvPr>
            <p:ph type="body" sz="quarter" idx="40"/>
          </p:nvPr>
        </p:nvSpPr>
        <p:spPr>
          <a:xfrm>
            <a:off x="2726197" y="2336350"/>
            <a:ext cx="3618548" cy="642211"/>
          </a:xfrm>
          <a:noFill/>
        </p:spPr>
        <p:txBody>
          <a:bodyPr lIns="90000" tIns="90000" rIns="90000" bIns="90000" anchor="ctr"/>
          <a:lstStyle>
            <a:lvl1pPr marL="0" indent="0" algn="ctr">
              <a:buNone/>
              <a:defRPr sz="2100" b="1" cap="all" baseline="0"/>
            </a:lvl1pPr>
          </a:lstStyle>
          <a:p>
            <a:pPr lvl="0"/>
            <a:r>
              <a:rPr lang="fr-FR"/>
              <a:t>Modifier les styles du texte du masque</a:t>
            </a:r>
          </a:p>
        </p:txBody>
      </p:sp>
    </p:spTree>
    <p:extLst>
      <p:ext uri="{BB962C8B-B14F-4D97-AF65-F5344CB8AC3E}">
        <p14:creationId xmlns:p14="http://schemas.microsoft.com/office/powerpoint/2010/main" val="2874127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 Sous-titre et 4 idées développé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8EC064-D793-444D-86F1-49EE2AC31134}"/>
              </a:ext>
            </a:extLst>
          </p:cNvPr>
          <p:cNvSpPr>
            <a:spLocks noGrp="1"/>
          </p:cNvSpPr>
          <p:nvPr>
            <p:ph type="title"/>
          </p:nvPr>
        </p:nvSpPr>
        <p:spPr/>
        <p:txBody>
          <a:bodyPr/>
          <a:lstStyle/>
          <a:p>
            <a:r>
              <a:rPr lang="fr-FR"/>
              <a:t>Modifiez le style du titre</a:t>
            </a:r>
          </a:p>
        </p:txBody>
      </p:sp>
      <p:sp>
        <p:nvSpPr>
          <p:cNvPr id="6" name="Espace réservé du texte 6">
            <a:extLst>
              <a:ext uri="{FF2B5EF4-FFF2-40B4-BE49-F238E27FC236}">
                <a16:creationId xmlns:a16="http://schemas.microsoft.com/office/drawing/2014/main" id="{A961EFA3-5281-9D47-B3F2-F43CE09028EF}"/>
              </a:ext>
            </a:extLst>
          </p:cNvPr>
          <p:cNvSpPr>
            <a:spLocks noGrp="1"/>
          </p:cNvSpPr>
          <p:nvPr>
            <p:ph type="body" sz="quarter" idx="16"/>
          </p:nvPr>
        </p:nvSpPr>
        <p:spPr>
          <a:xfrm>
            <a:off x="892175" y="1117601"/>
            <a:ext cx="1838325" cy="1312863"/>
          </a:xfrm>
          <a:prstGeom prst="rect">
            <a:avLst/>
          </a:prstGeom>
        </p:spPr>
        <p:txBody>
          <a:bodyPr vert="horz" anchor="ctr"/>
          <a:lstStyle>
            <a:lvl1pPr marL="0" indent="0" algn="r">
              <a:lnSpc>
                <a:spcPct val="90000"/>
              </a:lnSpc>
              <a:spcBef>
                <a:spcPts val="200"/>
              </a:spcBef>
              <a:spcAft>
                <a:spcPts val="200"/>
              </a:spcAft>
              <a:buNone/>
              <a:defRPr sz="1100">
                <a:latin typeface="Calibri" panose="020F0502020204030204" pitchFamily="34" charset="0"/>
                <a:cs typeface="Calibri" panose="020F0502020204030204" pitchFamily="34" charset="0"/>
              </a:defRPr>
            </a:lvl1pPr>
          </a:lstStyle>
          <a:p>
            <a:pPr lvl="0"/>
            <a:r>
              <a:rPr lang="fr-FR"/>
              <a:t>Modifier les styles du texte du masque</a:t>
            </a:r>
          </a:p>
        </p:txBody>
      </p:sp>
      <p:sp>
        <p:nvSpPr>
          <p:cNvPr id="7" name="Espace réservé du texte 6">
            <a:extLst>
              <a:ext uri="{FF2B5EF4-FFF2-40B4-BE49-F238E27FC236}">
                <a16:creationId xmlns:a16="http://schemas.microsoft.com/office/drawing/2014/main" id="{C5A7C9C5-1C8E-9C45-BD4A-B682E4DA102C}"/>
              </a:ext>
            </a:extLst>
          </p:cNvPr>
          <p:cNvSpPr>
            <a:spLocks noGrp="1"/>
          </p:cNvSpPr>
          <p:nvPr>
            <p:ph type="body" sz="quarter" idx="17"/>
          </p:nvPr>
        </p:nvSpPr>
        <p:spPr>
          <a:xfrm>
            <a:off x="892175" y="3194255"/>
            <a:ext cx="1838325" cy="1312863"/>
          </a:xfrm>
          <a:prstGeom prst="rect">
            <a:avLst/>
          </a:prstGeom>
        </p:spPr>
        <p:txBody>
          <a:bodyPr vert="horz" anchor="ctr"/>
          <a:lstStyle>
            <a:lvl1pPr marL="0" indent="0" algn="r">
              <a:lnSpc>
                <a:spcPct val="90000"/>
              </a:lnSpc>
              <a:spcBef>
                <a:spcPts val="200"/>
              </a:spcBef>
              <a:spcAft>
                <a:spcPts val="200"/>
              </a:spcAft>
              <a:buNone/>
              <a:defRPr sz="1100">
                <a:latin typeface="Calibri" panose="020F0502020204030204" pitchFamily="34" charset="0"/>
                <a:cs typeface="Calibri" panose="020F0502020204030204" pitchFamily="34" charset="0"/>
              </a:defRPr>
            </a:lvl1pPr>
          </a:lstStyle>
          <a:p>
            <a:pPr lvl="0"/>
            <a:r>
              <a:rPr lang="fr-FR"/>
              <a:t>Modifier les styles du texte du masque</a:t>
            </a:r>
          </a:p>
        </p:txBody>
      </p:sp>
      <p:sp>
        <p:nvSpPr>
          <p:cNvPr id="8" name="Espace réservé du texte 6">
            <a:extLst>
              <a:ext uri="{FF2B5EF4-FFF2-40B4-BE49-F238E27FC236}">
                <a16:creationId xmlns:a16="http://schemas.microsoft.com/office/drawing/2014/main" id="{E45B8230-2978-F846-B437-6A5A8615E4CA}"/>
              </a:ext>
            </a:extLst>
          </p:cNvPr>
          <p:cNvSpPr>
            <a:spLocks noGrp="1"/>
          </p:cNvSpPr>
          <p:nvPr>
            <p:ph type="body" sz="quarter" idx="18"/>
          </p:nvPr>
        </p:nvSpPr>
        <p:spPr>
          <a:xfrm>
            <a:off x="6833022" y="3194255"/>
            <a:ext cx="1790278" cy="1312863"/>
          </a:xfrm>
          <a:prstGeom prst="rect">
            <a:avLst/>
          </a:prstGeom>
        </p:spPr>
        <p:txBody>
          <a:bodyPr vert="horz" anchor="ctr"/>
          <a:lstStyle>
            <a:lvl1pPr marL="0" indent="0" algn="l">
              <a:lnSpc>
                <a:spcPct val="90000"/>
              </a:lnSpc>
              <a:spcBef>
                <a:spcPts val="200"/>
              </a:spcBef>
              <a:spcAft>
                <a:spcPts val="200"/>
              </a:spcAft>
              <a:buNone/>
              <a:defRPr sz="1100">
                <a:latin typeface="Calibri" panose="020F0502020204030204" pitchFamily="34" charset="0"/>
                <a:cs typeface="Calibri" panose="020F0502020204030204" pitchFamily="34" charset="0"/>
              </a:defRPr>
            </a:lvl1pPr>
          </a:lstStyle>
          <a:p>
            <a:pPr lvl="0"/>
            <a:r>
              <a:rPr lang="fr-FR"/>
              <a:t>Modifier les styles du texte du masque</a:t>
            </a:r>
          </a:p>
        </p:txBody>
      </p:sp>
      <p:sp>
        <p:nvSpPr>
          <p:cNvPr id="9" name="Espace réservé du texte 6">
            <a:extLst>
              <a:ext uri="{FF2B5EF4-FFF2-40B4-BE49-F238E27FC236}">
                <a16:creationId xmlns:a16="http://schemas.microsoft.com/office/drawing/2014/main" id="{8BD71160-6098-3645-9A25-7D43B59DCD73}"/>
              </a:ext>
            </a:extLst>
          </p:cNvPr>
          <p:cNvSpPr>
            <a:spLocks noGrp="1"/>
          </p:cNvSpPr>
          <p:nvPr>
            <p:ph type="body" sz="quarter" idx="19"/>
          </p:nvPr>
        </p:nvSpPr>
        <p:spPr>
          <a:xfrm>
            <a:off x="6833022" y="1114618"/>
            <a:ext cx="1790278" cy="1312863"/>
          </a:xfrm>
          <a:prstGeom prst="rect">
            <a:avLst/>
          </a:prstGeom>
        </p:spPr>
        <p:txBody>
          <a:bodyPr vert="horz" anchor="ctr"/>
          <a:lstStyle>
            <a:lvl1pPr marL="0" indent="0" algn="l">
              <a:lnSpc>
                <a:spcPct val="90000"/>
              </a:lnSpc>
              <a:spcBef>
                <a:spcPts val="200"/>
              </a:spcBef>
              <a:spcAft>
                <a:spcPts val="200"/>
              </a:spcAft>
              <a:buNone/>
              <a:defRPr sz="1100">
                <a:latin typeface="Calibri" panose="020F0502020204030204" pitchFamily="34" charset="0"/>
                <a:cs typeface="Calibri" panose="020F0502020204030204" pitchFamily="34" charset="0"/>
              </a:defRPr>
            </a:lvl1pPr>
          </a:lstStyle>
          <a:p>
            <a:pPr lvl="0"/>
            <a:r>
              <a:rPr lang="fr-FR"/>
              <a:t>Modifier les styles du texte du masque</a:t>
            </a:r>
          </a:p>
        </p:txBody>
      </p:sp>
      <p:cxnSp>
        <p:nvCxnSpPr>
          <p:cNvPr id="10" name="Connecteur droit 9">
            <a:extLst>
              <a:ext uri="{FF2B5EF4-FFF2-40B4-BE49-F238E27FC236}">
                <a16:creationId xmlns:a16="http://schemas.microsoft.com/office/drawing/2014/main" id="{304014CE-8A90-1740-A6DD-02F8BCBC7E07}"/>
              </a:ext>
            </a:extLst>
          </p:cNvPr>
          <p:cNvCxnSpPr>
            <a:cxnSpLocks/>
          </p:cNvCxnSpPr>
          <p:nvPr userDrawn="1"/>
        </p:nvCxnSpPr>
        <p:spPr>
          <a:xfrm>
            <a:off x="2743689" y="1146826"/>
            <a:ext cx="0" cy="1179457"/>
          </a:xfrm>
          <a:prstGeom prst="line">
            <a:avLst/>
          </a:prstGeom>
          <a:noFill/>
          <a:ln w="107950" cap="flat">
            <a:solidFill>
              <a:schemeClr val="bg2"/>
            </a:solidFill>
            <a:prstDash val="solid"/>
            <a:miter lim="400000"/>
          </a:ln>
          <a:effectLst/>
          <a:sp3d/>
        </p:spPr>
        <p:style>
          <a:lnRef idx="0">
            <a:scrgbClr r="0" g="0" b="0"/>
          </a:lnRef>
          <a:fillRef idx="0">
            <a:scrgbClr r="0" g="0" b="0"/>
          </a:fillRef>
          <a:effectRef idx="0">
            <a:scrgbClr r="0" g="0" b="0"/>
          </a:effectRef>
          <a:fontRef idx="none"/>
        </p:style>
      </p:cxnSp>
      <p:cxnSp>
        <p:nvCxnSpPr>
          <p:cNvPr id="11" name="Connecteur droit 10">
            <a:extLst>
              <a:ext uri="{FF2B5EF4-FFF2-40B4-BE49-F238E27FC236}">
                <a16:creationId xmlns:a16="http://schemas.microsoft.com/office/drawing/2014/main" id="{2F936F1A-6C81-2444-B1F4-56F42AECD1DB}"/>
              </a:ext>
            </a:extLst>
          </p:cNvPr>
          <p:cNvCxnSpPr>
            <a:cxnSpLocks/>
          </p:cNvCxnSpPr>
          <p:nvPr userDrawn="1"/>
        </p:nvCxnSpPr>
        <p:spPr>
          <a:xfrm>
            <a:off x="6757350" y="1138514"/>
            <a:ext cx="0" cy="1179457"/>
          </a:xfrm>
          <a:prstGeom prst="line">
            <a:avLst/>
          </a:prstGeom>
          <a:noFill/>
          <a:ln w="107950" cap="flat">
            <a:solidFill>
              <a:schemeClr val="bg2"/>
            </a:solidFill>
            <a:prstDash val="solid"/>
            <a:miter lim="400000"/>
          </a:ln>
          <a:effectLst/>
          <a:sp3d/>
        </p:spPr>
        <p:style>
          <a:lnRef idx="0">
            <a:scrgbClr r="0" g="0" b="0"/>
          </a:lnRef>
          <a:fillRef idx="0">
            <a:scrgbClr r="0" g="0" b="0"/>
          </a:fillRef>
          <a:effectRef idx="0">
            <a:scrgbClr r="0" g="0" b="0"/>
          </a:effectRef>
          <a:fontRef idx="none"/>
        </p:style>
      </p:cxnSp>
      <p:cxnSp>
        <p:nvCxnSpPr>
          <p:cNvPr id="12" name="Connecteur droit 11">
            <a:extLst>
              <a:ext uri="{FF2B5EF4-FFF2-40B4-BE49-F238E27FC236}">
                <a16:creationId xmlns:a16="http://schemas.microsoft.com/office/drawing/2014/main" id="{BB6706CD-A96D-B94F-9B9B-2671DA871281}"/>
              </a:ext>
            </a:extLst>
          </p:cNvPr>
          <p:cNvCxnSpPr>
            <a:cxnSpLocks/>
          </p:cNvCxnSpPr>
          <p:nvPr userDrawn="1"/>
        </p:nvCxnSpPr>
        <p:spPr>
          <a:xfrm>
            <a:off x="6757350" y="3249947"/>
            <a:ext cx="0" cy="1179457"/>
          </a:xfrm>
          <a:prstGeom prst="line">
            <a:avLst/>
          </a:prstGeom>
          <a:noFill/>
          <a:ln w="107950" cap="flat">
            <a:solidFill>
              <a:schemeClr val="bg2"/>
            </a:solidFill>
            <a:prstDash val="solid"/>
            <a:miter lim="400000"/>
          </a:ln>
          <a:effectLst/>
          <a:sp3d/>
        </p:spPr>
        <p:style>
          <a:lnRef idx="0">
            <a:scrgbClr r="0" g="0" b="0"/>
          </a:lnRef>
          <a:fillRef idx="0">
            <a:scrgbClr r="0" g="0" b="0"/>
          </a:fillRef>
          <a:effectRef idx="0">
            <a:scrgbClr r="0" g="0" b="0"/>
          </a:effectRef>
          <a:fontRef idx="none"/>
        </p:style>
      </p:cxnSp>
      <p:cxnSp>
        <p:nvCxnSpPr>
          <p:cNvPr id="13" name="Connecteur droit 12">
            <a:extLst>
              <a:ext uri="{FF2B5EF4-FFF2-40B4-BE49-F238E27FC236}">
                <a16:creationId xmlns:a16="http://schemas.microsoft.com/office/drawing/2014/main" id="{8C2EB8E9-0FED-1E4E-94A6-C0FF9B27779F}"/>
              </a:ext>
            </a:extLst>
          </p:cNvPr>
          <p:cNvCxnSpPr>
            <a:cxnSpLocks/>
          </p:cNvCxnSpPr>
          <p:nvPr userDrawn="1"/>
        </p:nvCxnSpPr>
        <p:spPr>
          <a:xfrm>
            <a:off x="2743689" y="3299823"/>
            <a:ext cx="0" cy="1179457"/>
          </a:xfrm>
          <a:prstGeom prst="line">
            <a:avLst/>
          </a:prstGeom>
          <a:noFill/>
          <a:ln w="107950"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17" name="Espace réservé du pied de page 16">
            <a:extLst>
              <a:ext uri="{FF2B5EF4-FFF2-40B4-BE49-F238E27FC236}">
                <a16:creationId xmlns:a16="http://schemas.microsoft.com/office/drawing/2014/main" id="{AC83AA3C-3363-4E2F-BD7B-E76D73E2C2C6}"/>
              </a:ext>
            </a:extLst>
          </p:cNvPr>
          <p:cNvSpPr>
            <a:spLocks noGrp="1"/>
          </p:cNvSpPr>
          <p:nvPr>
            <p:ph type="ftr" sz="quarter" idx="23"/>
          </p:nvPr>
        </p:nvSpPr>
        <p:spPr/>
        <p:txBody>
          <a:bodyPr/>
          <a:lstStyle/>
          <a:p>
            <a:r>
              <a:rPr lang="fr-FR"/>
              <a:t>Principes et Enjeux en Science Ouverte - Colloque AFSTAL - Audrey LEGENDRE - 12/06/2024</a:t>
            </a:r>
          </a:p>
        </p:txBody>
      </p:sp>
      <p:sp>
        <p:nvSpPr>
          <p:cNvPr id="18" name="Espace réservé du numéro de diapositive 17">
            <a:extLst>
              <a:ext uri="{FF2B5EF4-FFF2-40B4-BE49-F238E27FC236}">
                <a16:creationId xmlns:a16="http://schemas.microsoft.com/office/drawing/2014/main" id="{1F4668BC-F790-432A-A1C1-3F49FEE874F0}"/>
              </a:ext>
            </a:extLst>
          </p:cNvPr>
          <p:cNvSpPr>
            <a:spLocks noGrp="1"/>
          </p:cNvSpPr>
          <p:nvPr>
            <p:ph type="sldNum" sz="quarter" idx="24"/>
          </p:nvPr>
        </p:nvSpPr>
        <p:spPr/>
        <p:txBody>
          <a:bodyPr/>
          <a:lstStyle/>
          <a:p>
            <a:fld id="{3ACCC249-5D5B-4515-B0B4-8C29B88314F6}" type="slidenum">
              <a:rPr lang="fr-FR" smtClean="0"/>
              <a:pPr/>
              <a:t>‹N°›</a:t>
            </a:fld>
            <a:endParaRPr lang="fr-FR"/>
          </a:p>
        </p:txBody>
      </p:sp>
      <p:sp>
        <p:nvSpPr>
          <p:cNvPr id="19" name="Espace réservé du texte 5">
            <a:extLst>
              <a:ext uri="{FF2B5EF4-FFF2-40B4-BE49-F238E27FC236}">
                <a16:creationId xmlns:a16="http://schemas.microsoft.com/office/drawing/2014/main" id="{3EE5089F-CB31-4043-8849-A6847904543E}"/>
              </a:ext>
            </a:extLst>
          </p:cNvPr>
          <p:cNvSpPr>
            <a:spLocks noGrp="1"/>
          </p:cNvSpPr>
          <p:nvPr>
            <p:ph type="body" sz="quarter" idx="40"/>
          </p:nvPr>
        </p:nvSpPr>
        <p:spPr>
          <a:xfrm>
            <a:off x="2969596" y="2655973"/>
            <a:ext cx="3568187" cy="300326"/>
          </a:xfrm>
          <a:solidFill>
            <a:schemeClr val="accent2"/>
          </a:solidFill>
        </p:spPr>
        <p:txBody>
          <a:bodyPr lIns="90000" tIns="90000" rIns="90000" bIns="90000" anchor="ctr"/>
          <a:lstStyle>
            <a:lvl1pPr marL="0" indent="0" algn="ctr">
              <a:buNone/>
              <a:defRPr sz="1500" b="1" cap="all" baseline="0">
                <a:solidFill>
                  <a:schemeClr val="bg1"/>
                </a:solidFill>
              </a:defRPr>
            </a:lvl1pPr>
          </a:lstStyle>
          <a:p>
            <a:pPr lvl="0"/>
            <a:r>
              <a:rPr lang="fr-FR"/>
              <a:t>Modifier les styles du texte du masque</a:t>
            </a:r>
          </a:p>
        </p:txBody>
      </p:sp>
      <p:sp>
        <p:nvSpPr>
          <p:cNvPr id="20" name="Espace réservé du texte 22">
            <a:extLst>
              <a:ext uri="{FF2B5EF4-FFF2-40B4-BE49-F238E27FC236}">
                <a16:creationId xmlns:a16="http://schemas.microsoft.com/office/drawing/2014/main" id="{493C6FFC-76D5-4E6C-9342-3DCE7E2516D1}"/>
              </a:ext>
            </a:extLst>
          </p:cNvPr>
          <p:cNvSpPr>
            <a:spLocks noGrp="1"/>
          </p:cNvSpPr>
          <p:nvPr>
            <p:ph type="body" sz="quarter" idx="28"/>
          </p:nvPr>
        </p:nvSpPr>
        <p:spPr>
          <a:xfrm>
            <a:off x="2962672" y="1052969"/>
            <a:ext cx="1440000" cy="1440000"/>
          </a:xfrm>
          <a:solidFill>
            <a:schemeClr val="accent3"/>
          </a:solidFill>
          <a:ln>
            <a:noFill/>
          </a:ln>
        </p:spPr>
        <p:txBody>
          <a:bodyPr anchor="t"/>
          <a:lstStyle>
            <a:lvl1pPr marL="0" indent="0" algn="ctr">
              <a:spcBef>
                <a:spcPts val="0"/>
              </a:spcBef>
              <a:buNone/>
              <a:defRPr sz="1100" b="0">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21" name="Espace réservé du texte 22">
            <a:extLst>
              <a:ext uri="{FF2B5EF4-FFF2-40B4-BE49-F238E27FC236}">
                <a16:creationId xmlns:a16="http://schemas.microsoft.com/office/drawing/2014/main" id="{FA764495-5C11-4582-A766-8222DD4F536B}"/>
              </a:ext>
            </a:extLst>
          </p:cNvPr>
          <p:cNvSpPr>
            <a:spLocks noGrp="1"/>
          </p:cNvSpPr>
          <p:nvPr>
            <p:ph type="body" sz="quarter" idx="41"/>
          </p:nvPr>
        </p:nvSpPr>
        <p:spPr>
          <a:xfrm>
            <a:off x="5105797" y="1052969"/>
            <a:ext cx="1440000" cy="1440000"/>
          </a:xfrm>
          <a:solidFill>
            <a:schemeClr val="accent3"/>
          </a:solidFill>
          <a:ln>
            <a:noFill/>
          </a:ln>
        </p:spPr>
        <p:txBody>
          <a:bodyPr anchor="t"/>
          <a:lstStyle>
            <a:lvl1pPr marL="0" indent="0" algn="ctr">
              <a:spcBef>
                <a:spcPts val="0"/>
              </a:spcBef>
              <a:buNone/>
              <a:defRPr sz="1100" b="0">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22" name="Espace réservé du texte 22">
            <a:extLst>
              <a:ext uri="{FF2B5EF4-FFF2-40B4-BE49-F238E27FC236}">
                <a16:creationId xmlns:a16="http://schemas.microsoft.com/office/drawing/2014/main" id="{066890BF-A76F-4307-B112-DFCEE629901C}"/>
              </a:ext>
            </a:extLst>
          </p:cNvPr>
          <p:cNvSpPr>
            <a:spLocks noGrp="1"/>
          </p:cNvSpPr>
          <p:nvPr>
            <p:ph type="body" sz="quarter" idx="42"/>
          </p:nvPr>
        </p:nvSpPr>
        <p:spPr>
          <a:xfrm>
            <a:off x="2962672" y="3103425"/>
            <a:ext cx="1440000" cy="1440000"/>
          </a:xfrm>
          <a:solidFill>
            <a:schemeClr val="accent3"/>
          </a:solidFill>
          <a:ln>
            <a:noFill/>
          </a:ln>
        </p:spPr>
        <p:txBody>
          <a:bodyPr anchor="t"/>
          <a:lstStyle>
            <a:lvl1pPr marL="0" indent="0" algn="ctr">
              <a:spcBef>
                <a:spcPts val="0"/>
              </a:spcBef>
              <a:buNone/>
              <a:defRPr sz="1100" b="0">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23" name="Espace réservé du texte 22">
            <a:extLst>
              <a:ext uri="{FF2B5EF4-FFF2-40B4-BE49-F238E27FC236}">
                <a16:creationId xmlns:a16="http://schemas.microsoft.com/office/drawing/2014/main" id="{151300C3-9B0D-4078-8FA0-4C98BD5A4526}"/>
              </a:ext>
            </a:extLst>
          </p:cNvPr>
          <p:cNvSpPr>
            <a:spLocks noGrp="1"/>
          </p:cNvSpPr>
          <p:nvPr>
            <p:ph type="body" sz="quarter" idx="43"/>
          </p:nvPr>
        </p:nvSpPr>
        <p:spPr>
          <a:xfrm>
            <a:off x="5105797" y="3103425"/>
            <a:ext cx="1440000" cy="1440000"/>
          </a:xfrm>
          <a:solidFill>
            <a:schemeClr val="accent3"/>
          </a:solidFill>
          <a:ln>
            <a:noFill/>
          </a:ln>
        </p:spPr>
        <p:txBody>
          <a:bodyPr anchor="t"/>
          <a:lstStyle>
            <a:lvl1pPr marL="0" indent="0" algn="ctr">
              <a:spcBef>
                <a:spcPts val="0"/>
              </a:spcBef>
              <a:buNone/>
              <a:defRPr sz="1100" b="0">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Tree>
    <p:extLst>
      <p:ext uri="{BB962C8B-B14F-4D97-AF65-F5344CB8AC3E}">
        <p14:creationId xmlns:p14="http://schemas.microsoft.com/office/powerpoint/2010/main" val="2678624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 5 idées développé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FA8A97-87F7-FB41-A7B6-E195BF588941}"/>
              </a:ext>
            </a:extLst>
          </p:cNvPr>
          <p:cNvSpPr>
            <a:spLocks noGrp="1"/>
          </p:cNvSpPr>
          <p:nvPr>
            <p:ph type="title"/>
          </p:nvPr>
        </p:nvSpPr>
        <p:spPr/>
        <p:txBody>
          <a:bodyPr/>
          <a:lstStyle/>
          <a:p>
            <a:r>
              <a:rPr lang="fr-FR"/>
              <a:t>Modifiez le style du titre</a:t>
            </a:r>
          </a:p>
        </p:txBody>
      </p:sp>
      <p:sp>
        <p:nvSpPr>
          <p:cNvPr id="19" name="Espace réservé du pied de page 18">
            <a:extLst>
              <a:ext uri="{FF2B5EF4-FFF2-40B4-BE49-F238E27FC236}">
                <a16:creationId xmlns:a16="http://schemas.microsoft.com/office/drawing/2014/main" id="{5C9DC2AE-5D69-4C8D-8E7A-A0A4D9C5D56C}"/>
              </a:ext>
            </a:extLst>
          </p:cNvPr>
          <p:cNvSpPr>
            <a:spLocks noGrp="1"/>
          </p:cNvSpPr>
          <p:nvPr>
            <p:ph type="ftr" sz="quarter" idx="26"/>
          </p:nvPr>
        </p:nvSpPr>
        <p:spPr/>
        <p:txBody>
          <a:bodyPr/>
          <a:lstStyle/>
          <a:p>
            <a:r>
              <a:rPr lang="fr-FR"/>
              <a:t>Principes et Enjeux en Science Ouverte - Colloque AFSTAL - Audrey LEGENDRE - 12/06/2024</a:t>
            </a:r>
          </a:p>
        </p:txBody>
      </p:sp>
      <p:sp>
        <p:nvSpPr>
          <p:cNvPr id="20" name="Espace réservé du numéro de diapositive 19">
            <a:extLst>
              <a:ext uri="{FF2B5EF4-FFF2-40B4-BE49-F238E27FC236}">
                <a16:creationId xmlns:a16="http://schemas.microsoft.com/office/drawing/2014/main" id="{BCBA5CAF-442B-4F49-A70C-75588B1811A7}"/>
              </a:ext>
            </a:extLst>
          </p:cNvPr>
          <p:cNvSpPr>
            <a:spLocks noGrp="1"/>
          </p:cNvSpPr>
          <p:nvPr>
            <p:ph type="sldNum" sz="quarter" idx="27"/>
          </p:nvPr>
        </p:nvSpPr>
        <p:spPr/>
        <p:txBody>
          <a:bodyPr/>
          <a:lstStyle/>
          <a:p>
            <a:fld id="{3ACCC249-5D5B-4515-B0B4-8C29B88314F6}" type="slidenum">
              <a:rPr lang="fr-FR" smtClean="0"/>
              <a:pPr/>
              <a:t>‹N°›</a:t>
            </a:fld>
            <a:endParaRPr lang="fr-FR"/>
          </a:p>
        </p:txBody>
      </p:sp>
      <p:sp>
        <p:nvSpPr>
          <p:cNvPr id="23" name="Espace réservé du texte 22">
            <a:extLst>
              <a:ext uri="{FF2B5EF4-FFF2-40B4-BE49-F238E27FC236}">
                <a16:creationId xmlns:a16="http://schemas.microsoft.com/office/drawing/2014/main" id="{7E7949AB-7451-4DD8-A82C-A03EFE4334C6}"/>
              </a:ext>
            </a:extLst>
          </p:cNvPr>
          <p:cNvSpPr>
            <a:spLocks noGrp="1"/>
          </p:cNvSpPr>
          <p:nvPr>
            <p:ph type="body" sz="quarter" idx="28"/>
          </p:nvPr>
        </p:nvSpPr>
        <p:spPr>
          <a:xfrm>
            <a:off x="927497" y="1035170"/>
            <a:ext cx="1610916" cy="634087"/>
          </a:xfrm>
          <a:solidFill>
            <a:schemeClr val="accent3"/>
          </a:solidFill>
          <a:ln>
            <a:noFill/>
          </a:ln>
        </p:spPr>
        <p:txBody>
          <a:bodyPr anchor="ctr"/>
          <a:lstStyle>
            <a:lvl1pPr marL="0" indent="0" algn="ctr">
              <a:spcBef>
                <a:spcPts val="0"/>
              </a:spcBef>
              <a:buNone/>
              <a:defRPr sz="1100" b="1">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24" name="Espace réservé du texte 22">
            <a:extLst>
              <a:ext uri="{FF2B5EF4-FFF2-40B4-BE49-F238E27FC236}">
                <a16:creationId xmlns:a16="http://schemas.microsoft.com/office/drawing/2014/main" id="{0A6CDFC0-AA5B-4715-910D-1AF0B043E9CA}"/>
              </a:ext>
            </a:extLst>
          </p:cNvPr>
          <p:cNvSpPr>
            <a:spLocks noGrp="1"/>
          </p:cNvSpPr>
          <p:nvPr>
            <p:ph type="body" sz="quarter" idx="29"/>
          </p:nvPr>
        </p:nvSpPr>
        <p:spPr>
          <a:xfrm>
            <a:off x="1112163" y="1740379"/>
            <a:ext cx="1971000" cy="831371"/>
          </a:xfrm>
          <a:blipFill dpi="0" rotWithShape="1">
            <a:blip r:embed="rId2"/>
            <a:srcRect/>
            <a:tile tx="0" ty="0" sx="80000" sy="100000" flip="none" algn="tl"/>
          </a:blipFill>
          <a:ln>
            <a:noFill/>
          </a:ln>
        </p:spPr>
        <p:txBody>
          <a:bodyPr lIns="180000" anchor="t"/>
          <a:lstStyle>
            <a:lvl1pPr marL="0" indent="0" algn="l">
              <a:lnSpc>
                <a:spcPct val="90000"/>
              </a:lnSpc>
              <a:spcBef>
                <a:spcPts val="150"/>
              </a:spcBef>
              <a:spcAft>
                <a:spcPts val="150"/>
              </a:spcAft>
              <a:buNone/>
              <a:defRPr sz="1100" b="0">
                <a:solidFill>
                  <a:schemeClr val="accent3"/>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28" name="Espace réservé du texte 22">
            <a:extLst>
              <a:ext uri="{FF2B5EF4-FFF2-40B4-BE49-F238E27FC236}">
                <a16:creationId xmlns:a16="http://schemas.microsoft.com/office/drawing/2014/main" id="{CC5E45F9-C5FD-4F00-9987-E256662670E2}"/>
              </a:ext>
            </a:extLst>
          </p:cNvPr>
          <p:cNvSpPr>
            <a:spLocks noGrp="1"/>
          </p:cNvSpPr>
          <p:nvPr>
            <p:ph type="body" sz="quarter" idx="30"/>
          </p:nvPr>
        </p:nvSpPr>
        <p:spPr>
          <a:xfrm>
            <a:off x="6446600" y="1035170"/>
            <a:ext cx="1610916" cy="634087"/>
          </a:xfrm>
          <a:solidFill>
            <a:schemeClr val="accent3"/>
          </a:solidFill>
          <a:ln>
            <a:noFill/>
          </a:ln>
        </p:spPr>
        <p:txBody>
          <a:bodyPr anchor="ctr"/>
          <a:lstStyle>
            <a:lvl1pPr marL="0" indent="0" algn="ctr">
              <a:spcBef>
                <a:spcPts val="0"/>
              </a:spcBef>
              <a:buNone/>
              <a:defRPr sz="1100" b="1">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29" name="Espace réservé du texte 22">
            <a:extLst>
              <a:ext uri="{FF2B5EF4-FFF2-40B4-BE49-F238E27FC236}">
                <a16:creationId xmlns:a16="http://schemas.microsoft.com/office/drawing/2014/main" id="{7E039499-F620-4FD6-8A6F-E220C9C59B4F}"/>
              </a:ext>
            </a:extLst>
          </p:cNvPr>
          <p:cNvSpPr>
            <a:spLocks noGrp="1"/>
          </p:cNvSpPr>
          <p:nvPr>
            <p:ph type="body" sz="quarter" idx="31"/>
          </p:nvPr>
        </p:nvSpPr>
        <p:spPr>
          <a:xfrm>
            <a:off x="6652697" y="1740379"/>
            <a:ext cx="1971000" cy="831371"/>
          </a:xfrm>
          <a:blipFill>
            <a:blip r:embed="rId2"/>
            <a:tile tx="0" ty="0" sx="80000" sy="100000" flip="none" algn="tl"/>
          </a:blipFill>
          <a:ln>
            <a:noFill/>
          </a:ln>
        </p:spPr>
        <p:txBody>
          <a:bodyPr lIns="180000" anchor="t"/>
          <a:lstStyle>
            <a:lvl1pPr marL="0" indent="0" algn="l">
              <a:lnSpc>
                <a:spcPct val="90000"/>
              </a:lnSpc>
              <a:spcBef>
                <a:spcPts val="150"/>
              </a:spcBef>
              <a:spcAft>
                <a:spcPts val="150"/>
              </a:spcAft>
              <a:buNone/>
              <a:defRPr sz="1100" b="0">
                <a:solidFill>
                  <a:schemeClr val="accent3"/>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31" name="Espace réservé du texte 22">
            <a:extLst>
              <a:ext uri="{FF2B5EF4-FFF2-40B4-BE49-F238E27FC236}">
                <a16:creationId xmlns:a16="http://schemas.microsoft.com/office/drawing/2014/main" id="{A80B4E8C-6372-4433-B97B-1F6BF295C94C}"/>
              </a:ext>
            </a:extLst>
          </p:cNvPr>
          <p:cNvSpPr>
            <a:spLocks noGrp="1"/>
          </p:cNvSpPr>
          <p:nvPr>
            <p:ph type="body" sz="quarter" idx="32"/>
          </p:nvPr>
        </p:nvSpPr>
        <p:spPr>
          <a:xfrm>
            <a:off x="927497" y="3006845"/>
            <a:ext cx="1610916" cy="634087"/>
          </a:xfrm>
          <a:solidFill>
            <a:schemeClr val="accent3"/>
          </a:solidFill>
          <a:ln>
            <a:noFill/>
          </a:ln>
        </p:spPr>
        <p:txBody>
          <a:bodyPr anchor="ctr"/>
          <a:lstStyle>
            <a:lvl1pPr marL="0" indent="0" algn="ctr">
              <a:spcBef>
                <a:spcPts val="0"/>
              </a:spcBef>
              <a:buNone/>
              <a:defRPr sz="1100" b="1">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32" name="Espace réservé du texte 22">
            <a:extLst>
              <a:ext uri="{FF2B5EF4-FFF2-40B4-BE49-F238E27FC236}">
                <a16:creationId xmlns:a16="http://schemas.microsoft.com/office/drawing/2014/main" id="{A4246CD2-D6E7-4FC9-835B-5533D2D122B3}"/>
              </a:ext>
            </a:extLst>
          </p:cNvPr>
          <p:cNvSpPr>
            <a:spLocks noGrp="1"/>
          </p:cNvSpPr>
          <p:nvPr>
            <p:ph type="body" sz="quarter" idx="33"/>
          </p:nvPr>
        </p:nvSpPr>
        <p:spPr>
          <a:xfrm>
            <a:off x="1133594" y="3712054"/>
            <a:ext cx="1971000" cy="831371"/>
          </a:xfrm>
          <a:blipFill>
            <a:blip r:embed="rId2"/>
            <a:tile tx="0" ty="0" sx="80000" sy="100000" flip="none" algn="tl"/>
          </a:blipFill>
          <a:ln>
            <a:noFill/>
          </a:ln>
        </p:spPr>
        <p:txBody>
          <a:bodyPr lIns="180000" anchor="t"/>
          <a:lstStyle>
            <a:lvl1pPr marL="0" indent="0" algn="l">
              <a:lnSpc>
                <a:spcPct val="90000"/>
              </a:lnSpc>
              <a:spcBef>
                <a:spcPts val="150"/>
              </a:spcBef>
              <a:spcAft>
                <a:spcPts val="150"/>
              </a:spcAft>
              <a:buNone/>
              <a:defRPr sz="1100" b="0">
                <a:solidFill>
                  <a:schemeClr val="accent3"/>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34" name="Espace réservé du texte 22">
            <a:extLst>
              <a:ext uri="{FF2B5EF4-FFF2-40B4-BE49-F238E27FC236}">
                <a16:creationId xmlns:a16="http://schemas.microsoft.com/office/drawing/2014/main" id="{4E541763-265C-46DB-8137-C49E008955D5}"/>
              </a:ext>
            </a:extLst>
          </p:cNvPr>
          <p:cNvSpPr>
            <a:spLocks noGrp="1"/>
          </p:cNvSpPr>
          <p:nvPr>
            <p:ph type="body" sz="quarter" idx="34"/>
          </p:nvPr>
        </p:nvSpPr>
        <p:spPr>
          <a:xfrm>
            <a:off x="6446600" y="3006845"/>
            <a:ext cx="1610916" cy="634087"/>
          </a:xfrm>
          <a:solidFill>
            <a:schemeClr val="accent3"/>
          </a:solidFill>
          <a:ln>
            <a:noFill/>
          </a:ln>
        </p:spPr>
        <p:txBody>
          <a:bodyPr anchor="ctr"/>
          <a:lstStyle>
            <a:lvl1pPr marL="0" indent="0" algn="ctr">
              <a:spcBef>
                <a:spcPts val="0"/>
              </a:spcBef>
              <a:buNone/>
              <a:defRPr sz="1100" b="1">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35" name="Espace réservé du texte 22">
            <a:extLst>
              <a:ext uri="{FF2B5EF4-FFF2-40B4-BE49-F238E27FC236}">
                <a16:creationId xmlns:a16="http://schemas.microsoft.com/office/drawing/2014/main" id="{C4DB2949-9272-435E-87E6-38435B1A9587}"/>
              </a:ext>
            </a:extLst>
          </p:cNvPr>
          <p:cNvSpPr>
            <a:spLocks noGrp="1"/>
          </p:cNvSpPr>
          <p:nvPr>
            <p:ph type="body" sz="quarter" idx="35"/>
          </p:nvPr>
        </p:nvSpPr>
        <p:spPr>
          <a:xfrm>
            <a:off x="6652697" y="3712054"/>
            <a:ext cx="1971000" cy="831371"/>
          </a:xfrm>
          <a:blipFill>
            <a:blip r:embed="rId2"/>
            <a:tile tx="0" ty="0" sx="80000" sy="100000" flip="none" algn="tl"/>
          </a:blipFill>
          <a:ln>
            <a:noFill/>
          </a:ln>
        </p:spPr>
        <p:txBody>
          <a:bodyPr lIns="180000" anchor="t"/>
          <a:lstStyle>
            <a:lvl1pPr marL="0" indent="0" algn="l">
              <a:lnSpc>
                <a:spcPct val="90000"/>
              </a:lnSpc>
              <a:spcBef>
                <a:spcPts val="150"/>
              </a:spcBef>
              <a:spcAft>
                <a:spcPts val="150"/>
              </a:spcAft>
              <a:buNone/>
              <a:defRPr sz="1100" b="0">
                <a:solidFill>
                  <a:schemeClr val="accent3"/>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37" name="Espace réservé du texte 22">
            <a:extLst>
              <a:ext uri="{FF2B5EF4-FFF2-40B4-BE49-F238E27FC236}">
                <a16:creationId xmlns:a16="http://schemas.microsoft.com/office/drawing/2014/main" id="{CB3DB4DA-E636-41CF-A9ED-469BF6CC03F9}"/>
              </a:ext>
            </a:extLst>
          </p:cNvPr>
          <p:cNvSpPr>
            <a:spLocks noGrp="1"/>
          </p:cNvSpPr>
          <p:nvPr>
            <p:ph type="body" sz="quarter" idx="36"/>
          </p:nvPr>
        </p:nvSpPr>
        <p:spPr>
          <a:xfrm>
            <a:off x="3822502" y="1994814"/>
            <a:ext cx="1610916" cy="634087"/>
          </a:xfrm>
          <a:solidFill>
            <a:schemeClr val="accent3"/>
          </a:solidFill>
          <a:ln>
            <a:noFill/>
          </a:ln>
        </p:spPr>
        <p:txBody>
          <a:bodyPr anchor="ctr"/>
          <a:lstStyle>
            <a:lvl1pPr marL="0" indent="0" algn="ctr">
              <a:spcBef>
                <a:spcPts val="0"/>
              </a:spcBef>
              <a:buNone/>
              <a:defRPr sz="1100" b="1">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38" name="Espace réservé du texte 22">
            <a:extLst>
              <a:ext uri="{FF2B5EF4-FFF2-40B4-BE49-F238E27FC236}">
                <a16:creationId xmlns:a16="http://schemas.microsoft.com/office/drawing/2014/main" id="{B23AD0A7-A384-4986-83E8-827EE4EADAB9}"/>
              </a:ext>
            </a:extLst>
          </p:cNvPr>
          <p:cNvSpPr>
            <a:spLocks noGrp="1"/>
          </p:cNvSpPr>
          <p:nvPr>
            <p:ph type="body" sz="quarter" idx="37"/>
          </p:nvPr>
        </p:nvSpPr>
        <p:spPr>
          <a:xfrm>
            <a:off x="4028599" y="2700023"/>
            <a:ext cx="1971000" cy="831371"/>
          </a:xfrm>
          <a:blipFill>
            <a:blip r:embed="rId2"/>
            <a:tile tx="0" ty="0" sx="80000" sy="100000" flip="none" algn="tl"/>
          </a:blipFill>
          <a:ln>
            <a:noFill/>
          </a:ln>
        </p:spPr>
        <p:txBody>
          <a:bodyPr lIns="180000" anchor="t"/>
          <a:lstStyle>
            <a:lvl1pPr marL="0" indent="0" algn="l">
              <a:lnSpc>
                <a:spcPct val="90000"/>
              </a:lnSpc>
              <a:spcBef>
                <a:spcPts val="150"/>
              </a:spcBef>
              <a:spcAft>
                <a:spcPts val="150"/>
              </a:spcAft>
              <a:buNone/>
              <a:defRPr sz="1100" b="0">
                <a:solidFill>
                  <a:schemeClr val="accent3"/>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Tree>
    <p:extLst>
      <p:ext uri="{BB962C8B-B14F-4D97-AF65-F5344CB8AC3E}">
        <p14:creationId xmlns:p14="http://schemas.microsoft.com/office/powerpoint/2010/main" val="39829504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 Texte et image génér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3893CF-ECCA-0343-BE13-94EB3ACBCFF9}"/>
              </a:ext>
            </a:extLst>
          </p:cNvPr>
          <p:cNvSpPr>
            <a:spLocks noGrp="1"/>
          </p:cNvSpPr>
          <p:nvPr>
            <p:ph type="title"/>
          </p:nvPr>
        </p:nvSpPr>
        <p:spPr/>
        <p:txBody>
          <a:bodyPr/>
          <a:lstStyle/>
          <a:p>
            <a:r>
              <a:rPr lang="fr-FR"/>
              <a:t>Modifiez le style du titre</a:t>
            </a:r>
          </a:p>
        </p:txBody>
      </p:sp>
      <p:sp>
        <p:nvSpPr>
          <p:cNvPr id="6" name="Espace réservé du contenu 4">
            <a:extLst>
              <a:ext uri="{FF2B5EF4-FFF2-40B4-BE49-F238E27FC236}">
                <a16:creationId xmlns:a16="http://schemas.microsoft.com/office/drawing/2014/main" id="{847BCCA3-320F-F442-A5A6-A675245E7EA5}"/>
              </a:ext>
            </a:extLst>
          </p:cNvPr>
          <p:cNvSpPr>
            <a:spLocks noGrp="1"/>
          </p:cNvSpPr>
          <p:nvPr>
            <p:ph sz="quarter" idx="19"/>
          </p:nvPr>
        </p:nvSpPr>
        <p:spPr>
          <a:xfrm>
            <a:off x="4882157" y="1275162"/>
            <a:ext cx="3740349" cy="3268265"/>
          </a:xfrm>
          <a:prstGeom prst="rect">
            <a:avLst/>
          </a:prstGeom>
        </p:spPr>
        <p:txBody>
          <a:bodyPr vert="horz"/>
          <a:lstStyle>
            <a:lvl1pPr marL="0" indent="0" algn="l">
              <a:buNone/>
              <a:defRPr sz="1200" b="0">
                <a:solidFill>
                  <a:schemeClr val="tx1"/>
                </a:solidFill>
                <a:latin typeface="Calibri" panose="020F0502020204030204" pitchFamily="34" charset="0"/>
                <a:cs typeface="Calibri" panose="020F0502020204030204" pitchFamily="34" charset="0"/>
              </a:defRPr>
            </a:lvl1pPr>
            <a:lvl2pPr>
              <a:defRPr sz="1100">
                <a:latin typeface="Trebuchet MS"/>
                <a:cs typeface="Trebuchet MS"/>
              </a:defRPr>
            </a:lvl2pPr>
            <a:lvl3pPr>
              <a:defRPr sz="1100">
                <a:latin typeface="Trebuchet MS"/>
                <a:cs typeface="Trebuchet MS"/>
              </a:defRPr>
            </a:lvl3pPr>
            <a:lvl4pPr>
              <a:defRPr sz="1100">
                <a:latin typeface="Trebuchet MS"/>
                <a:cs typeface="Trebuchet MS"/>
              </a:defRPr>
            </a:lvl4pPr>
            <a:lvl5pPr>
              <a:defRPr sz="1100">
                <a:latin typeface="Trebuchet MS"/>
                <a:cs typeface="Trebuchet MS"/>
              </a:defRPr>
            </a:lvl5pPr>
          </a:lstStyle>
          <a:p>
            <a:pPr lvl="0"/>
            <a:r>
              <a:rPr lang="fr-FR"/>
              <a:t>Modifier les styles du texte du masque</a:t>
            </a:r>
          </a:p>
        </p:txBody>
      </p:sp>
      <p:sp>
        <p:nvSpPr>
          <p:cNvPr id="3" name="Espace réservé du pied de page 2">
            <a:extLst>
              <a:ext uri="{FF2B5EF4-FFF2-40B4-BE49-F238E27FC236}">
                <a16:creationId xmlns:a16="http://schemas.microsoft.com/office/drawing/2014/main" id="{1EE1CCBF-5412-4FD0-AE90-7F4A0A6203F3}"/>
              </a:ext>
            </a:extLst>
          </p:cNvPr>
          <p:cNvSpPr>
            <a:spLocks noGrp="1"/>
          </p:cNvSpPr>
          <p:nvPr>
            <p:ph type="ftr" sz="quarter" idx="20"/>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E41B30A4-A860-4AF2-8453-50756B56086A}"/>
              </a:ext>
            </a:extLst>
          </p:cNvPr>
          <p:cNvSpPr>
            <a:spLocks noGrp="1"/>
          </p:cNvSpPr>
          <p:nvPr>
            <p:ph type="sldNum" sz="quarter" idx="21"/>
          </p:nvPr>
        </p:nvSpPr>
        <p:spPr/>
        <p:txBody>
          <a:bodyPr/>
          <a:lstStyle/>
          <a:p>
            <a:fld id="{3ACCC249-5D5B-4515-B0B4-8C29B88314F6}" type="slidenum">
              <a:rPr lang="fr-FR" smtClean="0"/>
              <a:pPr/>
              <a:t>‹N°›</a:t>
            </a:fld>
            <a:endParaRPr lang="fr-FR"/>
          </a:p>
        </p:txBody>
      </p:sp>
      <p:sp>
        <p:nvSpPr>
          <p:cNvPr id="8" name="Espace réservé du texte 7">
            <a:extLst>
              <a:ext uri="{FF2B5EF4-FFF2-40B4-BE49-F238E27FC236}">
                <a16:creationId xmlns:a16="http://schemas.microsoft.com/office/drawing/2014/main" id="{4C3F8B87-51EA-4A5F-B8FA-6394BA3982EE}"/>
              </a:ext>
            </a:extLst>
          </p:cNvPr>
          <p:cNvSpPr>
            <a:spLocks noGrp="1"/>
          </p:cNvSpPr>
          <p:nvPr>
            <p:ph type="body" sz="quarter" idx="22"/>
          </p:nvPr>
        </p:nvSpPr>
        <p:spPr>
          <a:xfrm>
            <a:off x="872731" y="1275162"/>
            <a:ext cx="3906440" cy="326826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158076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 Texte et image - Génér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CDAF8-39D6-BE4E-A31E-82BF31DAAE5D}"/>
              </a:ext>
            </a:extLst>
          </p:cNvPr>
          <p:cNvSpPr>
            <a:spLocks noGrp="1"/>
          </p:cNvSpPr>
          <p:nvPr>
            <p:ph type="title"/>
          </p:nvPr>
        </p:nvSpPr>
        <p:spPr/>
        <p:txBody>
          <a:bodyPr/>
          <a:lstStyle/>
          <a:p>
            <a:r>
              <a:rPr lang="fr-FR"/>
              <a:t>Modifiez le style du titre</a:t>
            </a:r>
          </a:p>
        </p:txBody>
      </p:sp>
      <p:sp>
        <p:nvSpPr>
          <p:cNvPr id="4" name="Espace réservé du contenu 4">
            <a:extLst>
              <a:ext uri="{FF2B5EF4-FFF2-40B4-BE49-F238E27FC236}">
                <a16:creationId xmlns:a16="http://schemas.microsoft.com/office/drawing/2014/main" id="{8C0DB197-32F8-0B40-92F0-339BBF5E5192}"/>
              </a:ext>
            </a:extLst>
          </p:cNvPr>
          <p:cNvSpPr>
            <a:spLocks noGrp="1"/>
          </p:cNvSpPr>
          <p:nvPr>
            <p:ph sz="quarter" idx="19"/>
          </p:nvPr>
        </p:nvSpPr>
        <p:spPr>
          <a:xfrm>
            <a:off x="4938365" y="1275162"/>
            <a:ext cx="3684141" cy="3268265"/>
          </a:xfrm>
          <a:prstGeom prst="rect">
            <a:avLst/>
          </a:prstGeom>
        </p:spPr>
        <p:txBody>
          <a:bodyPr vert="horz"/>
          <a:lstStyle>
            <a:lvl1pPr marL="0" indent="0" algn="l">
              <a:buNone/>
              <a:defRPr sz="1200" b="0">
                <a:solidFill>
                  <a:schemeClr val="tx1"/>
                </a:solidFill>
                <a:latin typeface="Calibri" panose="020F0502020204030204" pitchFamily="34" charset="0"/>
                <a:cs typeface="Calibri" panose="020F0502020204030204" pitchFamily="34" charset="0"/>
              </a:defRPr>
            </a:lvl1pPr>
            <a:lvl2pPr>
              <a:defRPr sz="1100">
                <a:latin typeface="Trebuchet MS"/>
                <a:cs typeface="Trebuchet MS"/>
              </a:defRPr>
            </a:lvl2pPr>
            <a:lvl3pPr>
              <a:defRPr sz="1100">
                <a:latin typeface="Trebuchet MS"/>
                <a:cs typeface="Trebuchet MS"/>
              </a:defRPr>
            </a:lvl3pPr>
            <a:lvl4pPr>
              <a:defRPr sz="1100">
                <a:latin typeface="Trebuchet MS"/>
                <a:cs typeface="Trebuchet MS"/>
              </a:defRPr>
            </a:lvl4pPr>
            <a:lvl5pPr>
              <a:defRPr sz="1100">
                <a:latin typeface="Trebuchet MS"/>
                <a:cs typeface="Trebuchet MS"/>
              </a:defRPr>
            </a:lvl5pPr>
          </a:lstStyle>
          <a:p>
            <a:pPr lvl="0"/>
            <a:r>
              <a:rPr lang="fr-FR"/>
              <a:t>Modifier les styles du texte du masque</a:t>
            </a:r>
          </a:p>
        </p:txBody>
      </p:sp>
      <p:sp>
        <p:nvSpPr>
          <p:cNvPr id="7" name="Espace réservé du pied de page 6">
            <a:extLst>
              <a:ext uri="{FF2B5EF4-FFF2-40B4-BE49-F238E27FC236}">
                <a16:creationId xmlns:a16="http://schemas.microsoft.com/office/drawing/2014/main" id="{67ED9E5D-237E-4834-B731-EA4C07ED9F7A}"/>
              </a:ext>
            </a:extLst>
          </p:cNvPr>
          <p:cNvSpPr>
            <a:spLocks noGrp="1"/>
          </p:cNvSpPr>
          <p:nvPr>
            <p:ph type="ftr" sz="quarter" idx="20"/>
          </p:nvPr>
        </p:nvSpPr>
        <p:spPr/>
        <p:txBody>
          <a:bodyPr/>
          <a:lstStyle/>
          <a:p>
            <a:r>
              <a:rPr lang="fr-FR"/>
              <a:t>Principes et Enjeux en Science Ouverte - Colloque AFSTAL - Audrey LEGENDRE - 12/06/2024</a:t>
            </a:r>
          </a:p>
        </p:txBody>
      </p:sp>
      <p:sp>
        <p:nvSpPr>
          <p:cNvPr id="8" name="Espace réservé du numéro de diapositive 7">
            <a:extLst>
              <a:ext uri="{FF2B5EF4-FFF2-40B4-BE49-F238E27FC236}">
                <a16:creationId xmlns:a16="http://schemas.microsoft.com/office/drawing/2014/main" id="{95666AAF-CC76-4D83-9A32-974B8D280E18}"/>
              </a:ext>
            </a:extLst>
          </p:cNvPr>
          <p:cNvSpPr>
            <a:spLocks noGrp="1"/>
          </p:cNvSpPr>
          <p:nvPr>
            <p:ph type="sldNum" sz="quarter" idx="21"/>
          </p:nvPr>
        </p:nvSpPr>
        <p:spPr/>
        <p:txBody>
          <a:bodyPr/>
          <a:lstStyle/>
          <a:p>
            <a:fld id="{3ACCC249-5D5B-4515-B0B4-8C29B88314F6}" type="slidenum">
              <a:rPr lang="fr-FR" smtClean="0"/>
              <a:pPr/>
              <a:t>‹N°›</a:t>
            </a:fld>
            <a:endParaRPr lang="fr-FR"/>
          </a:p>
        </p:txBody>
      </p:sp>
      <p:sp>
        <p:nvSpPr>
          <p:cNvPr id="9" name="Espace réservé du texte 5">
            <a:extLst>
              <a:ext uri="{FF2B5EF4-FFF2-40B4-BE49-F238E27FC236}">
                <a16:creationId xmlns:a16="http://schemas.microsoft.com/office/drawing/2014/main" id="{D618FDC3-DC0C-420C-B5C3-D15D996A414F}"/>
              </a:ext>
            </a:extLst>
          </p:cNvPr>
          <p:cNvSpPr>
            <a:spLocks noGrp="1"/>
          </p:cNvSpPr>
          <p:nvPr>
            <p:ph type="body" sz="quarter" idx="40"/>
          </p:nvPr>
        </p:nvSpPr>
        <p:spPr>
          <a:xfrm>
            <a:off x="536484" y="1275164"/>
            <a:ext cx="4112519" cy="385199"/>
          </a:xfrm>
          <a:blipFill dpi="0" rotWithShape="1">
            <a:blip r:embed="rId2"/>
            <a:srcRect/>
            <a:tile tx="0" ty="0" sx="46000" sy="46000" flip="none" algn="tl"/>
          </a:blipFill>
        </p:spPr>
        <p:txBody>
          <a:bodyPr lIns="504000" tIns="36000" rIns="936000"/>
          <a:lstStyle>
            <a:lvl1pPr marL="0" indent="0" algn="l">
              <a:buNone/>
              <a:defRPr sz="1425" b="1" cap="all" baseline="0">
                <a:solidFill>
                  <a:schemeClr val="accent2"/>
                </a:solidFill>
              </a:defRPr>
            </a:lvl1pPr>
          </a:lstStyle>
          <a:p>
            <a:pPr lvl="0"/>
            <a:r>
              <a:rPr lang="fr-FR"/>
              <a:t>Modifier les styles du texte du masque</a:t>
            </a:r>
          </a:p>
        </p:txBody>
      </p:sp>
      <p:sp>
        <p:nvSpPr>
          <p:cNvPr id="10" name="Espace réservé du texte 7">
            <a:extLst>
              <a:ext uri="{FF2B5EF4-FFF2-40B4-BE49-F238E27FC236}">
                <a16:creationId xmlns:a16="http://schemas.microsoft.com/office/drawing/2014/main" id="{28B1074B-05F6-4859-874A-37B3295B76F2}"/>
              </a:ext>
            </a:extLst>
          </p:cNvPr>
          <p:cNvSpPr>
            <a:spLocks noGrp="1"/>
          </p:cNvSpPr>
          <p:nvPr>
            <p:ph type="body" sz="quarter" idx="22"/>
          </p:nvPr>
        </p:nvSpPr>
        <p:spPr>
          <a:xfrm>
            <a:off x="872733" y="1743075"/>
            <a:ext cx="3777853" cy="2800350"/>
          </a:xfrm>
        </p:spPr>
        <p:txBody>
          <a:bodyPr/>
          <a:lstStyle>
            <a:lvl1pPr>
              <a:defRPr sz="1200"/>
            </a:lvl1pPr>
            <a:lvl2pPr>
              <a:defRPr sz="1200"/>
            </a:lvl2pPr>
            <a:lvl3pPr>
              <a:defRPr sz="1200"/>
            </a:lvl3pPr>
            <a:lvl4pPr>
              <a:defRPr sz="12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65460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 Texte et image - santé et environn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CDAF8-39D6-BE4E-A31E-82BF31DAAE5D}"/>
              </a:ext>
            </a:extLst>
          </p:cNvPr>
          <p:cNvSpPr>
            <a:spLocks noGrp="1"/>
          </p:cNvSpPr>
          <p:nvPr>
            <p:ph type="title"/>
          </p:nvPr>
        </p:nvSpPr>
        <p:spPr/>
        <p:txBody>
          <a:bodyPr/>
          <a:lstStyle/>
          <a:p>
            <a:r>
              <a:rPr lang="fr-FR"/>
              <a:t>Modifiez le style du titre</a:t>
            </a:r>
          </a:p>
        </p:txBody>
      </p:sp>
      <p:sp>
        <p:nvSpPr>
          <p:cNvPr id="4" name="Espace réservé du contenu 4">
            <a:extLst>
              <a:ext uri="{FF2B5EF4-FFF2-40B4-BE49-F238E27FC236}">
                <a16:creationId xmlns:a16="http://schemas.microsoft.com/office/drawing/2014/main" id="{8C0DB197-32F8-0B40-92F0-339BBF5E5192}"/>
              </a:ext>
            </a:extLst>
          </p:cNvPr>
          <p:cNvSpPr>
            <a:spLocks noGrp="1"/>
          </p:cNvSpPr>
          <p:nvPr>
            <p:ph sz="quarter" idx="19"/>
          </p:nvPr>
        </p:nvSpPr>
        <p:spPr>
          <a:xfrm>
            <a:off x="4938365" y="1275162"/>
            <a:ext cx="3684141" cy="3268265"/>
          </a:xfrm>
          <a:prstGeom prst="rect">
            <a:avLst/>
          </a:prstGeom>
        </p:spPr>
        <p:txBody>
          <a:bodyPr vert="horz"/>
          <a:lstStyle>
            <a:lvl1pPr marL="0" indent="0" algn="l">
              <a:buNone/>
              <a:defRPr sz="1200" b="0">
                <a:solidFill>
                  <a:schemeClr val="tx1"/>
                </a:solidFill>
                <a:latin typeface="Calibri" panose="020F0502020204030204" pitchFamily="34" charset="0"/>
                <a:cs typeface="Calibri" panose="020F0502020204030204" pitchFamily="34" charset="0"/>
              </a:defRPr>
            </a:lvl1pPr>
            <a:lvl2pPr>
              <a:defRPr sz="1100">
                <a:latin typeface="Trebuchet MS"/>
                <a:cs typeface="Trebuchet MS"/>
              </a:defRPr>
            </a:lvl2pPr>
            <a:lvl3pPr>
              <a:defRPr sz="1100">
                <a:latin typeface="Trebuchet MS"/>
                <a:cs typeface="Trebuchet MS"/>
              </a:defRPr>
            </a:lvl3pPr>
            <a:lvl4pPr>
              <a:defRPr sz="1100">
                <a:latin typeface="Trebuchet MS"/>
                <a:cs typeface="Trebuchet MS"/>
              </a:defRPr>
            </a:lvl4pPr>
            <a:lvl5pPr>
              <a:defRPr sz="1100">
                <a:latin typeface="Trebuchet MS"/>
                <a:cs typeface="Trebuchet MS"/>
              </a:defRPr>
            </a:lvl5pPr>
          </a:lstStyle>
          <a:p>
            <a:pPr lvl="0"/>
            <a:r>
              <a:rPr lang="fr-FR"/>
              <a:t>Modifier les styles du texte du masque</a:t>
            </a:r>
          </a:p>
        </p:txBody>
      </p:sp>
      <p:sp>
        <p:nvSpPr>
          <p:cNvPr id="7" name="Espace réservé du pied de page 6">
            <a:extLst>
              <a:ext uri="{FF2B5EF4-FFF2-40B4-BE49-F238E27FC236}">
                <a16:creationId xmlns:a16="http://schemas.microsoft.com/office/drawing/2014/main" id="{67ED9E5D-237E-4834-B731-EA4C07ED9F7A}"/>
              </a:ext>
            </a:extLst>
          </p:cNvPr>
          <p:cNvSpPr>
            <a:spLocks noGrp="1"/>
          </p:cNvSpPr>
          <p:nvPr>
            <p:ph type="ftr" sz="quarter" idx="20"/>
          </p:nvPr>
        </p:nvSpPr>
        <p:spPr/>
        <p:txBody>
          <a:bodyPr/>
          <a:lstStyle/>
          <a:p>
            <a:r>
              <a:rPr lang="fr-FR"/>
              <a:t>Principes et Enjeux en Science Ouverte - Colloque AFSTAL - Audrey LEGENDRE - 12/06/2024</a:t>
            </a:r>
          </a:p>
        </p:txBody>
      </p:sp>
      <p:sp>
        <p:nvSpPr>
          <p:cNvPr id="8" name="Espace réservé du numéro de diapositive 7">
            <a:extLst>
              <a:ext uri="{FF2B5EF4-FFF2-40B4-BE49-F238E27FC236}">
                <a16:creationId xmlns:a16="http://schemas.microsoft.com/office/drawing/2014/main" id="{95666AAF-CC76-4D83-9A32-974B8D280E18}"/>
              </a:ext>
            </a:extLst>
          </p:cNvPr>
          <p:cNvSpPr>
            <a:spLocks noGrp="1"/>
          </p:cNvSpPr>
          <p:nvPr>
            <p:ph type="sldNum" sz="quarter" idx="21"/>
          </p:nvPr>
        </p:nvSpPr>
        <p:spPr/>
        <p:txBody>
          <a:bodyPr/>
          <a:lstStyle/>
          <a:p>
            <a:fld id="{3ACCC249-5D5B-4515-B0B4-8C29B88314F6}" type="slidenum">
              <a:rPr lang="fr-FR" smtClean="0"/>
              <a:pPr/>
              <a:t>‹N°›</a:t>
            </a:fld>
            <a:endParaRPr lang="fr-FR"/>
          </a:p>
        </p:txBody>
      </p:sp>
      <p:sp>
        <p:nvSpPr>
          <p:cNvPr id="9" name="Espace réservé du texte 5">
            <a:extLst>
              <a:ext uri="{FF2B5EF4-FFF2-40B4-BE49-F238E27FC236}">
                <a16:creationId xmlns:a16="http://schemas.microsoft.com/office/drawing/2014/main" id="{D618FDC3-DC0C-420C-B5C3-D15D996A414F}"/>
              </a:ext>
            </a:extLst>
          </p:cNvPr>
          <p:cNvSpPr>
            <a:spLocks noGrp="1"/>
          </p:cNvSpPr>
          <p:nvPr>
            <p:ph type="body" sz="quarter" idx="40"/>
          </p:nvPr>
        </p:nvSpPr>
        <p:spPr>
          <a:xfrm>
            <a:off x="536484" y="1275164"/>
            <a:ext cx="4112519" cy="385199"/>
          </a:xfrm>
          <a:blipFill dpi="0" rotWithShape="1">
            <a:blip r:embed="rId2"/>
            <a:srcRect/>
            <a:tile tx="0" ty="0" sx="46000" sy="46000" flip="none" algn="tl"/>
          </a:blipFill>
        </p:spPr>
        <p:txBody>
          <a:bodyPr lIns="504000" tIns="36000" rIns="936000"/>
          <a:lstStyle>
            <a:lvl1pPr marL="0" indent="0" algn="l">
              <a:buNone/>
              <a:defRPr sz="1425" b="1" cap="all" baseline="0">
                <a:solidFill>
                  <a:schemeClr val="accent6"/>
                </a:solidFill>
              </a:defRPr>
            </a:lvl1pPr>
          </a:lstStyle>
          <a:p>
            <a:pPr lvl="0"/>
            <a:r>
              <a:rPr lang="fr-FR"/>
              <a:t>Modifier les styles du texte du masque</a:t>
            </a:r>
          </a:p>
        </p:txBody>
      </p:sp>
      <p:sp>
        <p:nvSpPr>
          <p:cNvPr id="10" name="Espace réservé du texte 7">
            <a:extLst>
              <a:ext uri="{FF2B5EF4-FFF2-40B4-BE49-F238E27FC236}">
                <a16:creationId xmlns:a16="http://schemas.microsoft.com/office/drawing/2014/main" id="{B3BB485F-5ABF-4273-9A66-32D3676CC593}"/>
              </a:ext>
            </a:extLst>
          </p:cNvPr>
          <p:cNvSpPr>
            <a:spLocks noGrp="1"/>
          </p:cNvSpPr>
          <p:nvPr>
            <p:ph type="body" sz="quarter" idx="22"/>
          </p:nvPr>
        </p:nvSpPr>
        <p:spPr>
          <a:xfrm>
            <a:off x="872733" y="1743075"/>
            <a:ext cx="3777853" cy="2800350"/>
          </a:xfrm>
        </p:spPr>
        <p:txBody>
          <a:bodyPr/>
          <a:lstStyle>
            <a:lvl1pPr>
              <a:buClr>
                <a:schemeClr val="accent6"/>
              </a:buClr>
              <a:defRPr sz="1200"/>
            </a:lvl1pPr>
            <a:lvl2pPr>
              <a:defRPr sz="1200"/>
            </a:lvl2pPr>
            <a:lvl3pPr>
              <a:defRPr sz="1200"/>
            </a:lvl3pPr>
            <a:lvl4pPr>
              <a:defRPr sz="12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059990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 Texte et image - sûreté nuclé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41B9D1-4732-9B49-AB41-73D26E545107}"/>
              </a:ext>
            </a:extLst>
          </p:cNvPr>
          <p:cNvSpPr>
            <a:spLocks noGrp="1"/>
          </p:cNvSpPr>
          <p:nvPr>
            <p:ph type="title"/>
          </p:nvPr>
        </p:nvSpPr>
        <p:spPr/>
        <p:txBody>
          <a:bodyPr/>
          <a:lstStyle/>
          <a:p>
            <a:r>
              <a:rPr lang="fr-FR"/>
              <a:t>Modifiez le style du titre</a:t>
            </a:r>
          </a:p>
        </p:txBody>
      </p:sp>
      <p:sp>
        <p:nvSpPr>
          <p:cNvPr id="5" name="Espace réservé du pied de page 4">
            <a:extLst>
              <a:ext uri="{FF2B5EF4-FFF2-40B4-BE49-F238E27FC236}">
                <a16:creationId xmlns:a16="http://schemas.microsoft.com/office/drawing/2014/main" id="{B3B9519E-B1B9-4426-B80F-21C8DB723B9F}"/>
              </a:ext>
            </a:extLst>
          </p:cNvPr>
          <p:cNvSpPr>
            <a:spLocks noGrp="1"/>
          </p:cNvSpPr>
          <p:nvPr>
            <p:ph type="ftr" sz="quarter" idx="20"/>
          </p:nvPr>
        </p:nvSpPr>
        <p:spPr/>
        <p:txBody>
          <a:bodyPr/>
          <a:lstStyle/>
          <a:p>
            <a:r>
              <a:rPr lang="fr-FR"/>
              <a:t>Principes et Enjeux en Science Ouverte - Colloque AFSTAL - Audrey LEGENDRE - 12/06/2024</a:t>
            </a:r>
          </a:p>
        </p:txBody>
      </p:sp>
      <p:sp>
        <p:nvSpPr>
          <p:cNvPr id="8" name="Espace réservé du numéro de diapositive 7">
            <a:extLst>
              <a:ext uri="{FF2B5EF4-FFF2-40B4-BE49-F238E27FC236}">
                <a16:creationId xmlns:a16="http://schemas.microsoft.com/office/drawing/2014/main" id="{79E5D530-79D2-4E14-ACF9-538A31B0B772}"/>
              </a:ext>
            </a:extLst>
          </p:cNvPr>
          <p:cNvSpPr>
            <a:spLocks noGrp="1"/>
          </p:cNvSpPr>
          <p:nvPr>
            <p:ph type="sldNum" sz="quarter" idx="21"/>
          </p:nvPr>
        </p:nvSpPr>
        <p:spPr/>
        <p:txBody>
          <a:bodyPr/>
          <a:lstStyle/>
          <a:p>
            <a:fld id="{3ACCC249-5D5B-4515-B0B4-8C29B88314F6}" type="slidenum">
              <a:rPr lang="fr-FR" smtClean="0"/>
              <a:pPr/>
              <a:t>‹N°›</a:t>
            </a:fld>
            <a:endParaRPr lang="fr-FR"/>
          </a:p>
        </p:txBody>
      </p:sp>
      <p:sp>
        <p:nvSpPr>
          <p:cNvPr id="9" name="Espace réservé du contenu 4">
            <a:extLst>
              <a:ext uri="{FF2B5EF4-FFF2-40B4-BE49-F238E27FC236}">
                <a16:creationId xmlns:a16="http://schemas.microsoft.com/office/drawing/2014/main" id="{703B7FD3-5EA8-4823-BA13-831D7C022614}"/>
              </a:ext>
            </a:extLst>
          </p:cNvPr>
          <p:cNvSpPr>
            <a:spLocks noGrp="1"/>
          </p:cNvSpPr>
          <p:nvPr>
            <p:ph sz="quarter" idx="19"/>
          </p:nvPr>
        </p:nvSpPr>
        <p:spPr>
          <a:xfrm>
            <a:off x="4938365" y="1275162"/>
            <a:ext cx="3684141" cy="3268265"/>
          </a:xfrm>
          <a:prstGeom prst="rect">
            <a:avLst/>
          </a:prstGeom>
        </p:spPr>
        <p:txBody>
          <a:bodyPr vert="horz"/>
          <a:lstStyle>
            <a:lvl1pPr marL="0" indent="0" algn="l">
              <a:buNone/>
              <a:defRPr sz="1200" b="0">
                <a:solidFill>
                  <a:schemeClr val="tx1"/>
                </a:solidFill>
                <a:latin typeface="Calibri" panose="020F0502020204030204" pitchFamily="34" charset="0"/>
                <a:cs typeface="Calibri" panose="020F0502020204030204" pitchFamily="34" charset="0"/>
              </a:defRPr>
            </a:lvl1pPr>
            <a:lvl2pPr>
              <a:defRPr sz="1100">
                <a:latin typeface="Trebuchet MS"/>
                <a:cs typeface="Trebuchet MS"/>
              </a:defRPr>
            </a:lvl2pPr>
            <a:lvl3pPr>
              <a:defRPr sz="1100">
                <a:latin typeface="Trebuchet MS"/>
                <a:cs typeface="Trebuchet MS"/>
              </a:defRPr>
            </a:lvl3pPr>
            <a:lvl4pPr>
              <a:defRPr sz="1100">
                <a:latin typeface="Trebuchet MS"/>
                <a:cs typeface="Trebuchet MS"/>
              </a:defRPr>
            </a:lvl4pPr>
            <a:lvl5pPr>
              <a:defRPr sz="1100">
                <a:latin typeface="Trebuchet MS"/>
                <a:cs typeface="Trebuchet MS"/>
              </a:defRPr>
            </a:lvl5pPr>
          </a:lstStyle>
          <a:p>
            <a:pPr lvl="0"/>
            <a:r>
              <a:rPr lang="fr-FR"/>
              <a:t>Modifier les styles du texte du masque</a:t>
            </a:r>
          </a:p>
        </p:txBody>
      </p:sp>
      <p:sp>
        <p:nvSpPr>
          <p:cNvPr id="11" name="Espace réservé du texte 5">
            <a:extLst>
              <a:ext uri="{FF2B5EF4-FFF2-40B4-BE49-F238E27FC236}">
                <a16:creationId xmlns:a16="http://schemas.microsoft.com/office/drawing/2014/main" id="{F2BD75B7-0953-4A80-8EA6-B62D08502431}"/>
              </a:ext>
            </a:extLst>
          </p:cNvPr>
          <p:cNvSpPr>
            <a:spLocks noGrp="1"/>
          </p:cNvSpPr>
          <p:nvPr>
            <p:ph type="body" sz="quarter" idx="40"/>
          </p:nvPr>
        </p:nvSpPr>
        <p:spPr>
          <a:xfrm>
            <a:off x="536484" y="1275164"/>
            <a:ext cx="4112519" cy="385199"/>
          </a:xfrm>
          <a:blipFill dpi="0" rotWithShape="1">
            <a:blip r:embed="rId2"/>
            <a:srcRect/>
            <a:tile tx="0" ty="0" sx="46000" sy="46000" flip="none" algn="tl"/>
          </a:blipFill>
        </p:spPr>
        <p:txBody>
          <a:bodyPr lIns="504000" tIns="36000" rIns="936000"/>
          <a:lstStyle>
            <a:lvl1pPr marL="0" indent="0" algn="l">
              <a:buNone/>
              <a:defRPr sz="1425" b="1" cap="all" baseline="0">
                <a:solidFill>
                  <a:schemeClr val="accent5"/>
                </a:solidFill>
              </a:defRPr>
            </a:lvl1pPr>
          </a:lstStyle>
          <a:p>
            <a:pPr lvl="0"/>
            <a:r>
              <a:rPr lang="fr-FR"/>
              <a:t>Modifier les styles du texte du masque</a:t>
            </a:r>
          </a:p>
        </p:txBody>
      </p:sp>
      <p:sp>
        <p:nvSpPr>
          <p:cNvPr id="12" name="Espace réservé du texte 7">
            <a:extLst>
              <a:ext uri="{FF2B5EF4-FFF2-40B4-BE49-F238E27FC236}">
                <a16:creationId xmlns:a16="http://schemas.microsoft.com/office/drawing/2014/main" id="{3CB6CAC9-C9D5-45FE-B339-17E1ED4FC68E}"/>
              </a:ext>
            </a:extLst>
          </p:cNvPr>
          <p:cNvSpPr>
            <a:spLocks noGrp="1"/>
          </p:cNvSpPr>
          <p:nvPr>
            <p:ph type="body" sz="quarter" idx="22"/>
          </p:nvPr>
        </p:nvSpPr>
        <p:spPr>
          <a:xfrm>
            <a:off x="872733" y="1743075"/>
            <a:ext cx="3777853" cy="2800350"/>
          </a:xfrm>
        </p:spPr>
        <p:txBody>
          <a:bodyPr/>
          <a:lstStyle>
            <a:lvl1pPr>
              <a:buClr>
                <a:schemeClr val="accent5"/>
              </a:buClr>
              <a:defRPr sz="1200"/>
            </a:lvl1pPr>
            <a:lvl2pPr>
              <a:defRPr sz="1200"/>
            </a:lvl2pPr>
            <a:lvl3pPr>
              <a:defRPr sz="1200"/>
            </a:lvl3pPr>
            <a:lvl4pPr>
              <a:defRPr sz="12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547234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 Texte et image - sécuri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EA8F8A-AB7D-ED49-B179-19AA83B74309}"/>
              </a:ext>
            </a:extLst>
          </p:cNvPr>
          <p:cNvSpPr>
            <a:spLocks noGrp="1"/>
          </p:cNvSpPr>
          <p:nvPr>
            <p:ph type="title"/>
          </p:nvPr>
        </p:nvSpPr>
        <p:spPr/>
        <p:txBody>
          <a:bodyPr/>
          <a:lstStyle/>
          <a:p>
            <a:r>
              <a:rPr lang="fr-FR"/>
              <a:t>Modifiez le style du titre</a:t>
            </a:r>
          </a:p>
        </p:txBody>
      </p:sp>
      <p:sp>
        <p:nvSpPr>
          <p:cNvPr id="5" name="Espace réservé du pied de page 4">
            <a:extLst>
              <a:ext uri="{FF2B5EF4-FFF2-40B4-BE49-F238E27FC236}">
                <a16:creationId xmlns:a16="http://schemas.microsoft.com/office/drawing/2014/main" id="{E7A7F9D0-D64C-4AD0-8B48-D0E45A33B857}"/>
              </a:ext>
            </a:extLst>
          </p:cNvPr>
          <p:cNvSpPr>
            <a:spLocks noGrp="1"/>
          </p:cNvSpPr>
          <p:nvPr>
            <p:ph type="ftr" sz="quarter" idx="20"/>
          </p:nvPr>
        </p:nvSpPr>
        <p:spPr/>
        <p:txBody>
          <a:bodyPr/>
          <a:lstStyle/>
          <a:p>
            <a:r>
              <a:rPr lang="fr-FR"/>
              <a:t>Principes et Enjeux en Science Ouverte - Colloque AFSTAL - Audrey LEGENDRE - 12/06/2024</a:t>
            </a:r>
          </a:p>
        </p:txBody>
      </p:sp>
      <p:sp>
        <p:nvSpPr>
          <p:cNvPr id="8" name="Espace réservé du numéro de diapositive 7">
            <a:extLst>
              <a:ext uri="{FF2B5EF4-FFF2-40B4-BE49-F238E27FC236}">
                <a16:creationId xmlns:a16="http://schemas.microsoft.com/office/drawing/2014/main" id="{5DF131BC-BD0F-4D1A-A044-7653FFED6848}"/>
              </a:ext>
            </a:extLst>
          </p:cNvPr>
          <p:cNvSpPr>
            <a:spLocks noGrp="1"/>
          </p:cNvSpPr>
          <p:nvPr>
            <p:ph type="sldNum" sz="quarter" idx="21"/>
          </p:nvPr>
        </p:nvSpPr>
        <p:spPr/>
        <p:txBody>
          <a:bodyPr/>
          <a:lstStyle/>
          <a:p>
            <a:fld id="{3ACCC249-5D5B-4515-B0B4-8C29B88314F6}" type="slidenum">
              <a:rPr lang="fr-FR" smtClean="0"/>
              <a:pPr/>
              <a:t>‹N°›</a:t>
            </a:fld>
            <a:endParaRPr lang="fr-FR"/>
          </a:p>
        </p:txBody>
      </p:sp>
      <p:sp>
        <p:nvSpPr>
          <p:cNvPr id="9" name="Espace réservé du contenu 4">
            <a:extLst>
              <a:ext uri="{FF2B5EF4-FFF2-40B4-BE49-F238E27FC236}">
                <a16:creationId xmlns:a16="http://schemas.microsoft.com/office/drawing/2014/main" id="{F5BEE4ED-F898-4997-B527-9B0A771A9A28}"/>
              </a:ext>
            </a:extLst>
          </p:cNvPr>
          <p:cNvSpPr>
            <a:spLocks noGrp="1"/>
          </p:cNvSpPr>
          <p:nvPr>
            <p:ph sz="quarter" idx="19"/>
          </p:nvPr>
        </p:nvSpPr>
        <p:spPr>
          <a:xfrm>
            <a:off x="4938365" y="1275162"/>
            <a:ext cx="3684141" cy="3268265"/>
          </a:xfrm>
          <a:prstGeom prst="rect">
            <a:avLst/>
          </a:prstGeom>
        </p:spPr>
        <p:txBody>
          <a:bodyPr vert="horz"/>
          <a:lstStyle>
            <a:lvl1pPr marL="0" indent="0" algn="l">
              <a:buNone/>
              <a:defRPr sz="1200" b="0">
                <a:solidFill>
                  <a:schemeClr val="tx1"/>
                </a:solidFill>
                <a:latin typeface="Calibri" panose="020F0502020204030204" pitchFamily="34" charset="0"/>
                <a:cs typeface="Calibri" panose="020F0502020204030204" pitchFamily="34" charset="0"/>
              </a:defRPr>
            </a:lvl1pPr>
            <a:lvl2pPr>
              <a:defRPr sz="1100">
                <a:latin typeface="Trebuchet MS"/>
                <a:cs typeface="Trebuchet MS"/>
              </a:defRPr>
            </a:lvl2pPr>
            <a:lvl3pPr>
              <a:defRPr sz="1100">
                <a:latin typeface="Trebuchet MS"/>
                <a:cs typeface="Trebuchet MS"/>
              </a:defRPr>
            </a:lvl3pPr>
            <a:lvl4pPr>
              <a:defRPr sz="1100">
                <a:latin typeface="Trebuchet MS"/>
                <a:cs typeface="Trebuchet MS"/>
              </a:defRPr>
            </a:lvl4pPr>
            <a:lvl5pPr>
              <a:defRPr sz="1100">
                <a:latin typeface="Trebuchet MS"/>
                <a:cs typeface="Trebuchet MS"/>
              </a:defRPr>
            </a:lvl5pPr>
          </a:lstStyle>
          <a:p>
            <a:pPr lvl="0"/>
            <a:r>
              <a:rPr lang="fr-FR"/>
              <a:t>Modifier les styles du texte du masque</a:t>
            </a:r>
          </a:p>
        </p:txBody>
      </p:sp>
      <p:sp>
        <p:nvSpPr>
          <p:cNvPr id="11" name="Espace réservé du texte 5">
            <a:extLst>
              <a:ext uri="{FF2B5EF4-FFF2-40B4-BE49-F238E27FC236}">
                <a16:creationId xmlns:a16="http://schemas.microsoft.com/office/drawing/2014/main" id="{6AE5691B-F701-42FC-BB71-39FAE29C9F40}"/>
              </a:ext>
            </a:extLst>
          </p:cNvPr>
          <p:cNvSpPr>
            <a:spLocks noGrp="1"/>
          </p:cNvSpPr>
          <p:nvPr>
            <p:ph type="body" sz="quarter" idx="40"/>
          </p:nvPr>
        </p:nvSpPr>
        <p:spPr>
          <a:xfrm>
            <a:off x="536484" y="1275164"/>
            <a:ext cx="4112519" cy="385199"/>
          </a:xfrm>
          <a:blipFill dpi="0" rotWithShape="1">
            <a:blip r:embed="rId2"/>
            <a:srcRect/>
            <a:tile tx="0" ty="0" sx="46000" sy="46000" flip="none" algn="tl"/>
          </a:blipFill>
        </p:spPr>
        <p:txBody>
          <a:bodyPr lIns="504000" tIns="36000" rIns="936000"/>
          <a:lstStyle>
            <a:lvl1pPr marL="0" indent="0" algn="l">
              <a:buNone/>
              <a:defRPr sz="1425" b="1" cap="all" baseline="0">
                <a:solidFill>
                  <a:schemeClr val="accent4"/>
                </a:solidFill>
              </a:defRPr>
            </a:lvl1pPr>
          </a:lstStyle>
          <a:p>
            <a:pPr lvl="0"/>
            <a:r>
              <a:rPr lang="fr-FR"/>
              <a:t>Modifier les styles du texte du masque</a:t>
            </a:r>
          </a:p>
        </p:txBody>
      </p:sp>
      <p:sp>
        <p:nvSpPr>
          <p:cNvPr id="14" name="Espace réservé du texte 7">
            <a:extLst>
              <a:ext uri="{FF2B5EF4-FFF2-40B4-BE49-F238E27FC236}">
                <a16:creationId xmlns:a16="http://schemas.microsoft.com/office/drawing/2014/main" id="{03978CA3-AD4D-4C94-83BF-F1C01440008F}"/>
              </a:ext>
            </a:extLst>
          </p:cNvPr>
          <p:cNvSpPr>
            <a:spLocks noGrp="1"/>
          </p:cNvSpPr>
          <p:nvPr>
            <p:ph type="body" sz="quarter" idx="22"/>
          </p:nvPr>
        </p:nvSpPr>
        <p:spPr>
          <a:xfrm>
            <a:off x="872733" y="1743075"/>
            <a:ext cx="3777853" cy="2800350"/>
          </a:xfrm>
        </p:spPr>
        <p:txBody>
          <a:bodyPr/>
          <a:lstStyle>
            <a:lvl1pPr>
              <a:buClr>
                <a:schemeClr val="accent4"/>
              </a:buClr>
              <a:defRPr sz="1200"/>
            </a:lvl1pPr>
            <a:lvl2pPr>
              <a:defRPr sz="1200"/>
            </a:lvl2pPr>
            <a:lvl3pPr>
              <a:defRPr sz="1200"/>
            </a:lvl3pPr>
            <a:lvl4pPr>
              <a:defRPr sz="1200"/>
            </a:lvl4pPr>
            <a:lvl5pPr>
              <a:defRPr sz="120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673327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 3 colonnes génériqu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440669-79BC-5E43-87AB-C006BC09865E}"/>
              </a:ext>
            </a:extLst>
          </p:cNvPr>
          <p:cNvSpPr>
            <a:spLocks noGrp="1"/>
          </p:cNvSpPr>
          <p:nvPr>
            <p:ph type="title"/>
          </p:nvPr>
        </p:nvSpPr>
        <p:spPr/>
        <p:txBody>
          <a:bodyPr/>
          <a:lstStyle/>
          <a:p>
            <a:r>
              <a:rPr lang="fr-FR"/>
              <a:t>Modifiez le style du titre</a:t>
            </a:r>
          </a:p>
        </p:txBody>
      </p:sp>
      <p:sp>
        <p:nvSpPr>
          <p:cNvPr id="10" name="Espace réservé du pied de page 9">
            <a:extLst>
              <a:ext uri="{FF2B5EF4-FFF2-40B4-BE49-F238E27FC236}">
                <a16:creationId xmlns:a16="http://schemas.microsoft.com/office/drawing/2014/main" id="{C0707958-B919-4682-9EAB-FFAB4EC0DD03}"/>
              </a:ext>
            </a:extLst>
          </p:cNvPr>
          <p:cNvSpPr>
            <a:spLocks noGrp="1"/>
          </p:cNvSpPr>
          <p:nvPr>
            <p:ph type="ftr" sz="quarter" idx="29"/>
          </p:nvPr>
        </p:nvSpPr>
        <p:spPr/>
        <p:txBody>
          <a:bodyPr/>
          <a:lstStyle/>
          <a:p>
            <a:r>
              <a:rPr lang="fr-FR"/>
              <a:t>Principes et Enjeux en Science Ouverte - Colloque AFSTAL - Audrey LEGENDRE - 12/06/2024</a:t>
            </a:r>
          </a:p>
        </p:txBody>
      </p:sp>
      <p:sp>
        <p:nvSpPr>
          <p:cNvPr id="11" name="Espace réservé du numéro de diapositive 10">
            <a:extLst>
              <a:ext uri="{FF2B5EF4-FFF2-40B4-BE49-F238E27FC236}">
                <a16:creationId xmlns:a16="http://schemas.microsoft.com/office/drawing/2014/main" id="{43E815D5-E5BF-47D5-B288-5C848FC75B2E}"/>
              </a:ext>
            </a:extLst>
          </p:cNvPr>
          <p:cNvSpPr>
            <a:spLocks noGrp="1"/>
          </p:cNvSpPr>
          <p:nvPr>
            <p:ph type="sldNum" sz="quarter" idx="30"/>
          </p:nvPr>
        </p:nvSpPr>
        <p:spPr/>
        <p:txBody>
          <a:bodyPr/>
          <a:lstStyle/>
          <a:p>
            <a:fld id="{3ACCC249-5D5B-4515-B0B4-8C29B88314F6}" type="slidenum">
              <a:rPr lang="fr-FR" smtClean="0"/>
              <a:pPr/>
              <a:t>‹N°›</a:t>
            </a:fld>
            <a:endParaRPr lang="fr-FR"/>
          </a:p>
        </p:txBody>
      </p:sp>
      <p:sp>
        <p:nvSpPr>
          <p:cNvPr id="16" name="Espace réservé du contenu 2">
            <a:extLst>
              <a:ext uri="{FF2B5EF4-FFF2-40B4-BE49-F238E27FC236}">
                <a16:creationId xmlns:a16="http://schemas.microsoft.com/office/drawing/2014/main" id="{4AEFC8CD-039E-4F7E-BFCF-D7B5D822EA8B}"/>
              </a:ext>
            </a:extLst>
          </p:cNvPr>
          <p:cNvSpPr>
            <a:spLocks noGrp="1"/>
          </p:cNvSpPr>
          <p:nvPr>
            <p:ph sz="quarter" idx="14" hasCustomPrompt="1"/>
          </p:nvPr>
        </p:nvSpPr>
        <p:spPr>
          <a:xfrm>
            <a:off x="1396136" y="2246510"/>
            <a:ext cx="1863000" cy="2296917"/>
          </a:xfrm>
          <a:prstGeom prst="rect">
            <a:avLst/>
          </a:prstGeom>
          <a:solidFill>
            <a:schemeClr val="accent2"/>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1" name="Espace réservé du contenu 2">
            <a:extLst>
              <a:ext uri="{FF2B5EF4-FFF2-40B4-BE49-F238E27FC236}">
                <a16:creationId xmlns:a16="http://schemas.microsoft.com/office/drawing/2014/main" id="{CBF97343-3014-4B06-BB6A-E3088B3836B4}"/>
              </a:ext>
            </a:extLst>
          </p:cNvPr>
          <p:cNvSpPr>
            <a:spLocks noGrp="1"/>
          </p:cNvSpPr>
          <p:nvPr>
            <p:ph sz="quarter" idx="33" hasCustomPrompt="1"/>
          </p:nvPr>
        </p:nvSpPr>
        <p:spPr>
          <a:xfrm>
            <a:off x="3648447" y="2246510"/>
            <a:ext cx="1863000" cy="2296917"/>
          </a:xfrm>
          <a:prstGeom prst="rect">
            <a:avLst/>
          </a:prstGeom>
          <a:solidFill>
            <a:schemeClr val="accent2"/>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2" name="Espace réservé du contenu 2">
            <a:extLst>
              <a:ext uri="{FF2B5EF4-FFF2-40B4-BE49-F238E27FC236}">
                <a16:creationId xmlns:a16="http://schemas.microsoft.com/office/drawing/2014/main" id="{C86C6218-5D3D-4A40-A1AF-9D214DA7540B}"/>
              </a:ext>
            </a:extLst>
          </p:cNvPr>
          <p:cNvSpPr>
            <a:spLocks noGrp="1"/>
          </p:cNvSpPr>
          <p:nvPr>
            <p:ph sz="quarter" idx="34" hasCustomPrompt="1"/>
          </p:nvPr>
        </p:nvSpPr>
        <p:spPr>
          <a:xfrm>
            <a:off x="5900759" y="2246510"/>
            <a:ext cx="1863000" cy="2296917"/>
          </a:xfrm>
          <a:prstGeom prst="rect">
            <a:avLst/>
          </a:prstGeom>
          <a:solidFill>
            <a:schemeClr val="accent2"/>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5" name="Espace réservé du texte 24">
            <a:extLst>
              <a:ext uri="{FF2B5EF4-FFF2-40B4-BE49-F238E27FC236}">
                <a16:creationId xmlns:a16="http://schemas.microsoft.com/office/drawing/2014/main" id="{DD97F5CC-AEAB-48DE-B43B-0A8B45A4D472}"/>
              </a:ext>
            </a:extLst>
          </p:cNvPr>
          <p:cNvSpPr>
            <a:spLocks noGrp="1"/>
          </p:cNvSpPr>
          <p:nvPr>
            <p:ph type="body" sz="quarter" idx="35"/>
          </p:nvPr>
        </p:nvSpPr>
        <p:spPr>
          <a:xfrm>
            <a:off x="1396136"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3"/>
                </a:solidFill>
              </a:defRPr>
            </a:lvl1pPr>
          </a:lstStyle>
          <a:p>
            <a:pPr lvl="0"/>
            <a:r>
              <a:rPr lang="fr-FR"/>
              <a:t>Modifier les styles du texte du masque</a:t>
            </a:r>
          </a:p>
        </p:txBody>
      </p:sp>
      <p:sp>
        <p:nvSpPr>
          <p:cNvPr id="26" name="Espace réservé du texte 24">
            <a:extLst>
              <a:ext uri="{FF2B5EF4-FFF2-40B4-BE49-F238E27FC236}">
                <a16:creationId xmlns:a16="http://schemas.microsoft.com/office/drawing/2014/main" id="{1FCE02CD-4173-400B-839D-E9E53A17382F}"/>
              </a:ext>
            </a:extLst>
          </p:cNvPr>
          <p:cNvSpPr>
            <a:spLocks noGrp="1"/>
          </p:cNvSpPr>
          <p:nvPr>
            <p:ph type="body" sz="quarter" idx="36"/>
          </p:nvPr>
        </p:nvSpPr>
        <p:spPr>
          <a:xfrm>
            <a:off x="3648447"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3"/>
                </a:solidFill>
              </a:defRPr>
            </a:lvl1pPr>
          </a:lstStyle>
          <a:p>
            <a:pPr lvl="0"/>
            <a:r>
              <a:rPr lang="fr-FR"/>
              <a:t>Modifier les styles du texte du masque</a:t>
            </a:r>
          </a:p>
        </p:txBody>
      </p:sp>
      <p:sp>
        <p:nvSpPr>
          <p:cNvPr id="27" name="Espace réservé du texte 24">
            <a:extLst>
              <a:ext uri="{FF2B5EF4-FFF2-40B4-BE49-F238E27FC236}">
                <a16:creationId xmlns:a16="http://schemas.microsoft.com/office/drawing/2014/main" id="{6895D0A1-761A-41A0-B167-C7DBECFC7709}"/>
              </a:ext>
            </a:extLst>
          </p:cNvPr>
          <p:cNvSpPr>
            <a:spLocks noGrp="1"/>
          </p:cNvSpPr>
          <p:nvPr>
            <p:ph type="body" sz="quarter" idx="37"/>
          </p:nvPr>
        </p:nvSpPr>
        <p:spPr>
          <a:xfrm>
            <a:off x="5900759"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3"/>
                </a:solidFill>
              </a:defRPr>
            </a:lvl1pPr>
          </a:lstStyle>
          <a:p>
            <a:pPr lvl="0"/>
            <a:r>
              <a:rPr lang="fr-FR"/>
              <a:t>Modifier les styles du texte du masque</a:t>
            </a:r>
          </a:p>
        </p:txBody>
      </p:sp>
    </p:spTree>
    <p:extLst>
      <p:ext uri="{BB962C8B-B14F-4D97-AF65-F5344CB8AC3E}">
        <p14:creationId xmlns:p14="http://schemas.microsoft.com/office/powerpoint/2010/main" val="1324485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 3 colonnes - 3 domai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6B22E4-BE8A-044F-914D-6802756F4404}"/>
              </a:ext>
            </a:extLst>
          </p:cNvPr>
          <p:cNvSpPr>
            <a:spLocks noGrp="1"/>
          </p:cNvSpPr>
          <p:nvPr>
            <p:ph type="title"/>
          </p:nvPr>
        </p:nvSpPr>
        <p:spPr/>
        <p:txBody>
          <a:bodyPr/>
          <a:lstStyle/>
          <a:p>
            <a:r>
              <a:rPr lang="fr-FR"/>
              <a:t>Modifiez le style du titre</a:t>
            </a:r>
          </a:p>
        </p:txBody>
      </p:sp>
      <p:sp>
        <p:nvSpPr>
          <p:cNvPr id="15" name="Espace réservé du pied de page 14">
            <a:extLst>
              <a:ext uri="{FF2B5EF4-FFF2-40B4-BE49-F238E27FC236}">
                <a16:creationId xmlns:a16="http://schemas.microsoft.com/office/drawing/2014/main" id="{56B576A0-0729-43DF-A795-BCE4314C0D4E}"/>
              </a:ext>
            </a:extLst>
          </p:cNvPr>
          <p:cNvSpPr>
            <a:spLocks noGrp="1"/>
          </p:cNvSpPr>
          <p:nvPr>
            <p:ph type="ftr" sz="quarter" idx="29"/>
          </p:nvPr>
        </p:nvSpPr>
        <p:spPr/>
        <p:txBody>
          <a:bodyPr/>
          <a:lstStyle/>
          <a:p>
            <a:r>
              <a:rPr lang="fr-FR"/>
              <a:t>Principes et Enjeux en Science Ouverte - Colloque AFSTAL - Audrey LEGENDRE - 12/06/2024</a:t>
            </a:r>
          </a:p>
        </p:txBody>
      </p:sp>
      <p:sp>
        <p:nvSpPr>
          <p:cNvPr id="16" name="Espace réservé du numéro de diapositive 15">
            <a:extLst>
              <a:ext uri="{FF2B5EF4-FFF2-40B4-BE49-F238E27FC236}">
                <a16:creationId xmlns:a16="http://schemas.microsoft.com/office/drawing/2014/main" id="{2EE25693-4A7E-48BC-8A2C-95674E3FD35C}"/>
              </a:ext>
            </a:extLst>
          </p:cNvPr>
          <p:cNvSpPr>
            <a:spLocks noGrp="1"/>
          </p:cNvSpPr>
          <p:nvPr>
            <p:ph type="sldNum" sz="quarter" idx="30"/>
          </p:nvPr>
        </p:nvSpPr>
        <p:spPr/>
        <p:txBody>
          <a:bodyPr/>
          <a:lstStyle/>
          <a:p>
            <a:fld id="{3ACCC249-5D5B-4515-B0B4-8C29B88314F6}" type="slidenum">
              <a:rPr lang="fr-FR" smtClean="0"/>
              <a:pPr/>
              <a:t>‹N°›</a:t>
            </a:fld>
            <a:endParaRPr lang="fr-FR"/>
          </a:p>
        </p:txBody>
      </p:sp>
      <p:sp>
        <p:nvSpPr>
          <p:cNvPr id="11" name="Espace réservé du contenu 2">
            <a:extLst>
              <a:ext uri="{FF2B5EF4-FFF2-40B4-BE49-F238E27FC236}">
                <a16:creationId xmlns:a16="http://schemas.microsoft.com/office/drawing/2014/main" id="{A576D490-984E-4318-BA87-CA39D8F41B4F}"/>
              </a:ext>
            </a:extLst>
          </p:cNvPr>
          <p:cNvSpPr>
            <a:spLocks noGrp="1"/>
          </p:cNvSpPr>
          <p:nvPr>
            <p:ph sz="quarter" idx="14" hasCustomPrompt="1"/>
          </p:nvPr>
        </p:nvSpPr>
        <p:spPr>
          <a:xfrm>
            <a:off x="1396136" y="2246510"/>
            <a:ext cx="1863000" cy="2296917"/>
          </a:xfrm>
          <a:prstGeom prst="rect">
            <a:avLst/>
          </a:prstGeom>
          <a:solidFill>
            <a:schemeClr val="accent6"/>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7" name="Espace réservé du contenu 2">
            <a:extLst>
              <a:ext uri="{FF2B5EF4-FFF2-40B4-BE49-F238E27FC236}">
                <a16:creationId xmlns:a16="http://schemas.microsoft.com/office/drawing/2014/main" id="{261A48B9-A2C9-4FA2-BA53-2B0FB21E04A8}"/>
              </a:ext>
            </a:extLst>
          </p:cNvPr>
          <p:cNvSpPr>
            <a:spLocks noGrp="1"/>
          </p:cNvSpPr>
          <p:nvPr>
            <p:ph sz="quarter" idx="33" hasCustomPrompt="1"/>
          </p:nvPr>
        </p:nvSpPr>
        <p:spPr>
          <a:xfrm>
            <a:off x="3648447" y="2246510"/>
            <a:ext cx="1863000" cy="2296917"/>
          </a:xfrm>
          <a:prstGeom prst="rect">
            <a:avLst/>
          </a:prstGeom>
          <a:solidFill>
            <a:schemeClr val="accent5"/>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8" name="Espace réservé du contenu 2">
            <a:extLst>
              <a:ext uri="{FF2B5EF4-FFF2-40B4-BE49-F238E27FC236}">
                <a16:creationId xmlns:a16="http://schemas.microsoft.com/office/drawing/2014/main" id="{F626A39C-E386-4607-9B66-2F04171D8E5F}"/>
              </a:ext>
            </a:extLst>
          </p:cNvPr>
          <p:cNvSpPr>
            <a:spLocks noGrp="1"/>
          </p:cNvSpPr>
          <p:nvPr>
            <p:ph sz="quarter" idx="34" hasCustomPrompt="1"/>
          </p:nvPr>
        </p:nvSpPr>
        <p:spPr>
          <a:xfrm>
            <a:off x="5900759" y="2246510"/>
            <a:ext cx="1863000" cy="2296917"/>
          </a:xfrm>
          <a:prstGeom prst="rect">
            <a:avLst/>
          </a:prstGeom>
          <a:solidFill>
            <a:schemeClr val="accent4"/>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1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9" name="Espace réservé du texte 24">
            <a:extLst>
              <a:ext uri="{FF2B5EF4-FFF2-40B4-BE49-F238E27FC236}">
                <a16:creationId xmlns:a16="http://schemas.microsoft.com/office/drawing/2014/main" id="{AFD8776C-3986-42EC-ACCC-F66DB6CE977B}"/>
              </a:ext>
            </a:extLst>
          </p:cNvPr>
          <p:cNvSpPr>
            <a:spLocks noGrp="1"/>
          </p:cNvSpPr>
          <p:nvPr>
            <p:ph type="body" sz="quarter" idx="35"/>
          </p:nvPr>
        </p:nvSpPr>
        <p:spPr>
          <a:xfrm>
            <a:off x="1396136"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6"/>
                </a:solidFill>
              </a:defRPr>
            </a:lvl1pPr>
          </a:lstStyle>
          <a:p>
            <a:pPr lvl="0"/>
            <a:r>
              <a:rPr lang="fr-FR"/>
              <a:t>Modifier les styles du texte du masque</a:t>
            </a:r>
          </a:p>
        </p:txBody>
      </p:sp>
      <p:sp>
        <p:nvSpPr>
          <p:cNvPr id="20" name="Espace réservé du texte 24">
            <a:extLst>
              <a:ext uri="{FF2B5EF4-FFF2-40B4-BE49-F238E27FC236}">
                <a16:creationId xmlns:a16="http://schemas.microsoft.com/office/drawing/2014/main" id="{6761B505-D208-4551-A7DE-B004A072F280}"/>
              </a:ext>
            </a:extLst>
          </p:cNvPr>
          <p:cNvSpPr>
            <a:spLocks noGrp="1"/>
          </p:cNvSpPr>
          <p:nvPr>
            <p:ph type="body" sz="quarter" idx="36"/>
          </p:nvPr>
        </p:nvSpPr>
        <p:spPr>
          <a:xfrm>
            <a:off x="3648447" y="1275160"/>
            <a:ext cx="1863000" cy="793800"/>
          </a:xfrm>
          <a:blipFill>
            <a:blip r:embed="rId3"/>
            <a:stretch>
              <a:fillRect/>
            </a:stretch>
          </a:blipFill>
        </p:spPr>
        <p:txBody>
          <a:bodyPr anchor="ctr"/>
          <a:lstStyle>
            <a:lvl1pPr marL="0" indent="0" algn="ctr">
              <a:lnSpc>
                <a:spcPct val="100000"/>
              </a:lnSpc>
              <a:spcBef>
                <a:spcPts val="0"/>
              </a:spcBef>
              <a:buNone/>
              <a:defRPr sz="1200" b="1" cap="all" baseline="0">
                <a:solidFill>
                  <a:schemeClr val="accent5"/>
                </a:solidFill>
              </a:defRPr>
            </a:lvl1pPr>
          </a:lstStyle>
          <a:p>
            <a:pPr lvl="0"/>
            <a:r>
              <a:rPr lang="fr-FR"/>
              <a:t>Modifier les styles du texte du masque</a:t>
            </a:r>
          </a:p>
        </p:txBody>
      </p:sp>
      <p:sp>
        <p:nvSpPr>
          <p:cNvPr id="21" name="Espace réservé du texte 24">
            <a:extLst>
              <a:ext uri="{FF2B5EF4-FFF2-40B4-BE49-F238E27FC236}">
                <a16:creationId xmlns:a16="http://schemas.microsoft.com/office/drawing/2014/main" id="{440B0CB3-6055-4A08-9057-900497E5545B}"/>
              </a:ext>
            </a:extLst>
          </p:cNvPr>
          <p:cNvSpPr>
            <a:spLocks noGrp="1"/>
          </p:cNvSpPr>
          <p:nvPr>
            <p:ph type="body" sz="quarter" idx="37"/>
          </p:nvPr>
        </p:nvSpPr>
        <p:spPr>
          <a:xfrm>
            <a:off x="5900759" y="1275160"/>
            <a:ext cx="1863000" cy="793800"/>
          </a:xfrm>
          <a:blipFill>
            <a:blip r:embed="rId4"/>
            <a:stretch>
              <a:fillRect/>
            </a:stretch>
          </a:blipFill>
        </p:spPr>
        <p:txBody>
          <a:bodyPr anchor="ctr"/>
          <a:lstStyle>
            <a:lvl1pPr marL="0" indent="0" algn="ctr">
              <a:lnSpc>
                <a:spcPct val="100000"/>
              </a:lnSpc>
              <a:spcBef>
                <a:spcPts val="0"/>
              </a:spcBef>
              <a:buNone/>
              <a:defRPr sz="1200" b="1" cap="all" baseline="0">
                <a:solidFill>
                  <a:schemeClr val="accent4"/>
                </a:solidFill>
              </a:defRPr>
            </a:lvl1pPr>
          </a:lstStyle>
          <a:p>
            <a:pPr lvl="0"/>
            <a:r>
              <a:rPr lang="fr-FR"/>
              <a:t>Modifier les styles du texte du masque</a:t>
            </a:r>
          </a:p>
        </p:txBody>
      </p:sp>
    </p:spTree>
    <p:extLst>
      <p:ext uri="{BB962C8B-B14F-4D97-AF65-F5344CB8AC3E}">
        <p14:creationId xmlns:p14="http://schemas.microsoft.com/office/powerpoint/2010/main" val="342573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exte - sûreté nuclé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6E087-790D-C443-A64A-E55B062B7F6E}"/>
              </a:ext>
            </a:extLst>
          </p:cNvPr>
          <p:cNvSpPr>
            <a:spLocks noGrp="1"/>
          </p:cNvSpPr>
          <p:nvPr>
            <p:ph type="title"/>
          </p:nvPr>
        </p:nvSpPr>
        <p:spPr/>
        <p:txBody>
          <a:bodyPr/>
          <a:lstStyle>
            <a:lvl1pPr>
              <a:defRPr>
                <a:solidFill>
                  <a:schemeClr val="accent5"/>
                </a:solidFill>
              </a:defRPr>
            </a:lvl1pPr>
          </a:lstStyle>
          <a:p>
            <a:r>
              <a:rPr lang="fr-FR"/>
              <a:t>Modifiez le style du titre</a:t>
            </a:r>
          </a:p>
        </p:txBody>
      </p:sp>
      <p:sp>
        <p:nvSpPr>
          <p:cNvPr id="4" name="Espace réservé du pied de page 3">
            <a:extLst>
              <a:ext uri="{FF2B5EF4-FFF2-40B4-BE49-F238E27FC236}">
                <a16:creationId xmlns:a16="http://schemas.microsoft.com/office/drawing/2014/main" id="{72A9EDC7-EA12-4D7D-A129-5237EB768DCD}"/>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5" name="Espace réservé du numéro de diapositive 4">
            <a:extLst>
              <a:ext uri="{FF2B5EF4-FFF2-40B4-BE49-F238E27FC236}">
                <a16:creationId xmlns:a16="http://schemas.microsoft.com/office/drawing/2014/main" id="{FC87B3C8-D357-4C09-A821-0B0E801B1124}"/>
              </a:ext>
            </a:extLst>
          </p:cNvPr>
          <p:cNvSpPr>
            <a:spLocks noGrp="1"/>
          </p:cNvSpPr>
          <p:nvPr>
            <p:ph type="sldNum" sz="quarter" idx="11"/>
          </p:nvPr>
        </p:nvSpPr>
        <p:spPr/>
        <p:txBody>
          <a:bodyPr/>
          <a:lstStyle/>
          <a:p>
            <a:fld id="{3ACCC249-5D5B-4515-B0B4-8C29B88314F6}" type="slidenum">
              <a:rPr lang="fr-FR" smtClean="0"/>
              <a:pPr/>
              <a:t>‹N°›</a:t>
            </a:fld>
            <a:endParaRPr lang="fr-FR"/>
          </a:p>
        </p:txBody>
      </p:sp>
      <p:sp>
        <p:nvSpPr>
          <p:cNvPr id="7" name="Espace réservé du contenu 6">
            <a:extLst>
              <a:ext uri="{FF2B5EF4-FFF2-40B4-BE49-F238E27FC236}">
                <a16:creationId xmlns:a16="http://schemas.microsoft.com/office/drawing/2014/main" id="{7F57F60B-50F4-42E5-93CE-0D5B15054FD3}"/>
              </a:ext>
            </a:extLst>
          </p:cNvPr>
          <p:cNvSpPr>
            <a:spLocks noGrp="1"/>
          </p:cNvSpPr>
          <p:nvPr>
            <p:ph sz="quarter" idx="12"/>
          </p:nvPr>
        </p:nvSpPr>
        <p:spPr>
          <a:xfrm>
            <a:off x="872730" y="1275162"/>
            <a:ext cx="7749778" cy="3268265"/>
          </a:xfrm>
        </p:spPr>
        <p:txBody>
          <a:bodyPr/>
          <a:lstStyle>
            <a:lvl1pPr>
              <a:buClr>
                <a:schemeClr val="accent5"/>
              </a:buClr>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002053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7. 3 colonnes - santé et environn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9FC9B0-A810-8749-B86B-92B1E67B0146}"/>
              </a:ext>
            </a:extLst>
          </p:cNvPr>
          <p:cNvSpPr>
            <a:spLocks noGrp="1"/>
          </p:cNvSpPr>
          <p:nvPr>
            <p:ph type="title"/>
          </p:nvPr>
        </p:nvSpPr>
        <p:spPr/>
        <p:txBody>
          <a:bodyPr/>
          <a:lstStyle/>
          <a:p>
            <a:r>
              <a:rPr lang="fr-FR"/>
              <a:t>Modifiez le style du titre</a:t>
            </a:r>
          </a:p>
        </p:txBody>
      </p:sp>
      <p:sp>
        <p:nvSpPr>
          <p:cNvPr id="15" name="Espace réservé du pied de page 14">
            <a:extLst>
              <a:ext uri="{FF2B5EF4-FFF2-40B4-BE49-F238E27FC236}">
                <a16:creationId xmlns:a16="http://schemas.microsoft.com/office/drawing/2014/main" id="{BA441C74-3319-471D-A6F7-49A2073E86D9}"/>
              </a:ext>
            </a:extLst>
          </p:cNvPr>
          <p:cNvSpPr>
            <a:spLocks noGrp="1"/>
          </p:cNvSpPr>
          <p:nvPr>
            <p:ph type="ftr" sz="quarter" idx="30"/>
          </p:nvPr>
        </p:nvSpPr>
        <p:spPr/>
        <p:txBody>
          <a:bodyPr/>
          <a:lstStyle/>
          <a:p>
            <a:r>
              <a:rPr lang="fr-FR"/>
              <a:t>Principes et Enjeux en Science Ouverte - Colloque AFSTAL - Audrey LEGENDRE - 12/06/2024</a:t>
            </a:r>
          </a:p>
        </p:txBody>
      </p:sp>
      <p:sp>
        <p:nvSpPr>
          <p:cNvPr id="16" name="Espace réservé du numéro de diapositive 15">
            <a:extLst>
              <a:ext uri="{FF2B5EF4-FFF2-40B4-BE49-F238E27FC236}">
                <a16:creationId xmlns:a16="http://schemas.microsoft.com/office/drawing/2014/main" id="{BDEE628C-9DBD-42A9-897C-D64B03F87739}"/>
              </a:ext>
            </a:extLst>
          </p:cNvPr>
          <p:cNvSpPr>
            <a:spLocks noGrp="1"/>
          </p:cNvSpPr>
          <p:nvPr>
            <p:ph type="sldNum" sz="quarter" idx="31"/>
          </p:nvPr>
        </p:nvSpPr>
        <p:spPr/>
        <p:txBody>
          <a:bodyPr/>
          <a:lstStyle/>
          <a:p>
            <a:fld id="{3ACCC249-5D5B-4515-B0B4-8C29B88314F6}" type="slidenum">
              <a:rPr lang="fr-FR" smtClean="0"/>
              <a:pPr/>
              <a:t>‹N°›</a:t>
            </a:fld>
            <a:endParaRPr lang="fr-FR"/>
          </a:p>
        </p:txBody>
      </p:sp>
      <p:sp>
        <p:nvSpPr>
          <p:cNvPr id="11" name="Espace réservé du contenu 2">
            <a:extLst>
              <a:ext uri="{FF2B5EF4-FFF2-40B4-BE49-F238E27FC236}">
                <a16:creationId xmlns:a16="http://schemas.microsoft.com/office/drawing/2014/main" id="{42989EC0-1D04-4927-969E-0FBB65362F90}"/>
              </a:ext>
            </a:extLst>
          </p:cNvPr>
          <p:cNvSpPr>
            <a:spLocks noGrp="1"/>
          </p:cNvSpPr>
          <p:nvPr>
            <p:ph sz="quarter" idx="14" hasCustomPrompt="1"/>
          </p:nvPr>
        </p:nvSpPr>
        <p:spPr>
          <a:xfrm>
            <a:off x="1396136" y="2246510"/>
            <a:ext cx="1863000" cy="2296917"/>
          </a:xfrm>
          <a:prstGeom prst="rect">
            <a:avLst/>
          </a:prstGeom>
          <a:solidFill>
            <a:schemeClr val="accent6"/>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7" name="Espace réservé du contenu 2">
            <a:extLst>
              <a:ext uri="{FF2B5EF4-FFF2-40B4-BE49-F238E27FC236}">
                <a16:creationId xmlns:a16="http://schemas.microsoft.com/office/drawing/2014/main" id="{A0D6B17F-A6C5-4558-B9E3-38108A92CFB4}"/>
              </a:ext>
            </a:extLst>
          </p:cNvPr>
          <p:cNvSpPr>
            <a:spLocks noGrp="1"/>
          </p:cNvSpPr>
          <p:nvPr>
            <p:ph sz="quarter" idx="33" hasCustomPrompt="1"/>
          </p:nvPr>
        </p:nvSpPr>
        <p:spPr>
          <a:xfrm>
            <a:off x="3648447" y="2246510"/>
            <a:ext cx="1863000" cy="2296917"/>
          </a:xfrm>
          <a:prstGeom prst="rect">
            <a:avLst/>
          </a:prstGeom>
          <a:solidFill>
            <a:schemeClr val="accent6"/>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8" name="Espace réservé du contenu 2">
            <a:extLst>
              <a:ext uri="{FF2B5EF4-FFF2-40B4-BE49-F238E27FC236}">
                <a16:creationId xmlns:a16="http://schemas.microsoft.com/office/drawing/2014/main" id="{1C9870C4-A457-4605-AE0A-8B64B5C9CAA0}"/>
              </a:ext>
            </a:extLst>
          </p:cNvPr>
          <p:cNvSpPr>
            <a:spLocks noGrp="1"/>
          </p:cNvSpPr>
          <p:nvPr>
            <p:ph sz="quarter" idx="34" hasCustomPrompt="1"/>
          </p:nvPr>
        </p:nvSpPr>
        <p:spPr>
          <a:xfrm>
            <a:off x="5900759" y="2246510"/>
            <a:ext cx="1863000" cy="2296917"/>
          </a:xfrm>
          <a:prstGeom prst="rect">
            <a:avLst/>
          </a:prstGeom>
          <a:solidFill>
            <a:schemeClr val="accent6"/>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9" name="Espace réservé du texte 24">
            <a:extLst>
              <a:ext uri="{FF2B5EF4-FFF2-40B4-BE49-F238E27FC236}">
                <a16:creationId xmlns:a16="http://schemas.microsoft.com/office/drawing/2014/main" id="{F2948FD1-A848-49E6-9868-0CB7A87AD9B0}"/>
              </a:ext>
            </a:extLst>
          </p:cNvPr>
          <p:cNvSpPr>
            <a:spLocks noGrp="1"/>
          </p:cNvSpPr>
          <p:nvPr>
            <p:ph type="body" sz="quarter" idx="35"/>
          </p:nvPr>
        </p:nvSpPr>
        <p:spPr>
          <a:xfrm>
            <a:off x="1396136"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6"/>
                </a:solidFill>
              </a:defRPr>
            </a:lvl1pPr>
          </a:lstStyle>
          <a:p>
            <a:pPr lvl="0"/>
            <a:r>
              <a:rPr lang="fr-FR"/>
              <a:t>Modifier les styles du texte du masque</a:t>
            </a:r>
          </a:p>
        </p:txBody>
      </p:sp>
      <p:sp>
        <p:nvSpPr>
          <p:cNvPr id="20" name="Espace réservé du texte 24">
            <a:extLst>
              <a:ext uri="{FF2B5EF4-FFF2-40B4-BE49-F238E27FC236}">
                <a16:creationId xmlns:a16="http://schemas.microsoft.com/office/drawing/2014/main" id="{F33F8D99-7728-4167-944D-5962296324E5}"/>
              </a:ext>
            </a:extLst>
          </p:cNvPr>
          <p:cNvSpPr>
            <a:spLocks noGrp="1"/>
          </p:cNvSpPr>
          <p:nvPr>
            <p:ph type="body" sz="quarter" idx="36"/>
          </p:nvPr>
        </p:nvSpPr>
        <p:spPr>
          <a:xfrm>
            <a:off x="3648447"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6"/>
                </a:solidFill>
              </a:defRPr>
            </a:lvl1pPr>
          </a:lstStyle>
          <a:p>
            <a:pPr lvl="0"/>
            <a:r>
              <a:rPr lang="fr-FR"/>
              <a:t>Modifier les styles du texte du masque</a:t>
            </a:r>
          </a:p>
        </p:txBody>
      </p:sp>
      <p:sp>
        <p:nvSpPr>
          <p:cNvPr id="21" name="Espace réservé du texte 24">
            <a:extLst>
              <a:ext uri="{FF2B5EF4-FFF2-40B4-BE49-F238E27FC236}">
                <a16:creationId xmlns:a16="http://schemas.microsoft.com/office/drawing/2014/main" id="{6596C820-2C25-44C4-9C99-B586CE49852D}"/>
              </a:ext>
            </a:extLst>
          </p:cNvPr>
          <p:cNvSpPr>
            <a:spLocks noGrp="1"/>
          </p:cNvSpPr>
          <p:nvPr>
            <p:ph type="body" sz="quarter" idx="37"/>
          </p:nvPr>
        </p:nvSpPr>
        <p:spPr>
          <a:xfrm>
            <a:off x="5900759"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6"/>
                </a:solidFill>
              </a:defRPr>
            </a:lvl1pPr>
          </a:lstStyle>
          <a:p>
            <a:pPr lvl="0"/>
            <a:r>
              <a:rPr lang="fr-FR"/>
              <a:t>Modifier les styles du texte du masque</a:t>
            </a:r>
          </a:p>
        </p:txBody>
      </p:sp>
    </p:spTree>
    <p:extLst>
      <p:ext uri="{BB962C8B-B14F-4D97-AF65-F5344CB8AC3E}">
        <p14:creationId xmlns:p14="http://schemas.microsoft.com/office/powerpoint/2010/main" val="6480919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8. 3 colonnes - sûreté nuclé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DD19F8-A88A-F547-9D08-6642F1E66023}"/>
              </a:ext>
            </a:extLst>
          </p:cNvPr>
          <p:cNvSpPr>
            <a:spLocks noGrp="1"/>
          </p:cNvSpPr>
          <p:nvPr>
            <p:ph type="title"/>
          </p:nvPr>
        </p:nvSpPr>
        <p:spPr/>
        <p:txBody>
          <a:bodyPr/>
          <a:lstStyle/>
          <a:p>
            <a:r>
              <a:rPr lang="fr-FR"/>
              <a:t>Modifiez le style du titre</a:t>
            </a:r>
          </a:p>
        </p:txBody>
      </p:sp>
      <p:sp>
        <p:nvSpPr>
          <p:cNvPr id="15" name="Espace réservé du pied de page 14">
            <a:extLst>
              <a:ext uri="{FF2B5EF4-FFF2-40B4-BE49-F238E27FC236}">
                <a16:creationId xmlns:a16="http://schemas.microsoft.com/office/drawing/2014/main" id="{0952A329-C0AD-4DD1-972C-7FA00EF51976}"/>
              </a:ext>
            </a:extLst>
          </p:cNvPr>
          <p:cNvSpPr>
            <a:spLocks noGrp="1"/>
          </p:cNvSpPr>
          <p:nvPr>
            <p:ph type="ftr" sz="quarter" idx="30"/>
          </p:nvPr>
        </p:nvSpPr>
        <p:spPr/>
        <p:txBody>
          <a:bodyPr/>
          <a:lstStyle/>
          <a:p>
            <a:r>
              <a:rPr lang="fr-FR"/>
              <a:t>Principes et Enjeux en Science Ouverte - Colloque AFSTAL - Audrey LEGENDRE - 12/06/2024</a:t>
            </a:r>
          </a:p>
        </p:txBody>
      </p:sp>
      <p:sp>
        <p:nvSpPr>
          <p:cNvPr id="16" name="Espace réservé du numéro de diapositive 15">
            <a:extLst>
              <a:ext uri="{FF2B5EF4-FFF2-40B4-BE49-F238E27FC236}">
                <a16:creationId xmlns:a16="http://schemas.microsoft.com/office/drawing/2014/main" id="{E2529BDA-358C-4AB5-A506-85E94A18F74A}"/>
              </a:ext>
            </a:extLst>
          </p:cNvPr>
          <p:cNvSpPr>
            <a:spLocks noGrp="1"/>
          </p:cNvSpPr>
          <p:nvPr>
            <p:ph type="sldNum" sz="quarter" idx="31"/>
          </p:nvPr>
        </p:nvSpPr>
        <p:spPr/>
        <p:txBody>
          <a:bodyPr/>
          <a:lstStyle/>
          <a:p>
            <a:fld id="{3ACCC249-5D5B-4515-B0B4-8C29B88314F6}" type="slidenum">
              <a:rPr lang="fr-FR" smtClean="0"/>
              <a:pPr/>
              <a:t>‹N°›</a:t>
            </a:fld>
            <a:endParaRPr lang="fr-FR"/>
          </a:p>
        </p:txBody>
      </p:sp>
      <p:sp>
        <p:nvSpPr>
          <p:cNvPr id="11" name="Espace réservé du contenu 2">
            <a:extLst>
              <a:ext uri="{FF2B5EF4-FFF2-40B4-BE49-F238E27FC236}">
                <a16:creationId xmlns:a16="http://schemas.microsoft.com/office/drawing/2014/main" id="{67FA27F7-A540-46A1-9E43-E5C5F69127EB}"/>
              </a:ext>
            </a:extLst>
          </p:cNvPr>
          <p:cNvSpPr>
            <a:spLocks noGrp="1"/>
          </p:cNvSpPr>
          <p:nvPr>
            <p:ph sz="quarter" idx="14" hasCustomPrompt="1"/>
          </p:nvPr>
        </p:nvSpPr>
        <p:spPr>
          <a:xfrm>
            <a:off x="1396136" y="2246510"/>
            <a:ext cx="1863000" cy="2296917"/>
          </a:xfrm>
          <a:prstGeom prst="rect">
            <a:avLst/>
          </a:prstGeom>
          <a:solidFill>
            <a:schemeClr val="accent5"/>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7" name="Espace réservé du contenu 2">
            <a:extLst>
              <a:ext uri="{FF2B5EF4-FFF2-40B4-BE49-F238E27FC236}">
                <a16:creationId xmlns:a16="http://schemas.microsoft.com/office/drawing/2014/main" id="{F102011C-A6A7-403B-9F76-5C48B9F22F70}"/>
              </a:ext>
            </a:extLst>
          </p:cNvPr>
          <p:cNvSpPr>
            <a:spLocks noGrp="1"/>
          </p:cNvSpPr>
          <p:nvPr>
            <p:ph sz="quarter" idx="33" hasCustomPrompt="1"/>
          </p:nvPr>
        </p:nvSpPr>
        <p:spPr>
          <a:xfrm>
            <a:off x="3648447" y="2246510"/>
            <a:ext cx="1863000" cy="2296917"/>
          </a:xfrm>
          <a:prstGeom prst="rect">
            <a:avLst/>
          </a:prstGeom>
          <a:solidFill>
            <a:schemeClr val="accent5"/>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8" name="Espace réservé du contenu 2">
            <a:extLst>
              <a:ext uri="{FF2B5EF4-FFF2-40B4-BE49-F238E27FC236}">
                <a16:creationId xmlns:a16="http://schemas.microsoft.com/office/drawing/2014/main" id="{6DB628F2-02B8-4419-88B0-383C3C7E4E09}"/>
              </a:ext>
            </a:extLst>
          </p:cNvPr>
          <p:cNvSpPr>
            <a:spLocks noGrp="1"/>
          </p:cNvSpPr>
          <p:nvPr>
            <p:ph sz="quarter" idx="34" hasCustomPrompt="1"/>
          </p:nvPr>
        </p:nvSpPr>
        <p:spPr>
          <a:xfrm>
            <a:off x="5900759" y="2246510"/>
            <a:ext cx="1863000" cy="2296917"/>
          </a:xfrm>
          <a:prstGeom prst="rect">
            <a:avLst/>
          </a:prstGeom>
          <a:solidFill>
            <a:schemeClr val="accent5"/>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5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9" name="Espace réservé du texte 24">
            <a:extLst>
              <a:ext uri="{FF2B5EF4-FFF2-40B4-BE49-F238E27FC236}">
                <a16:creationId xmlns:a16="http://schemas.microsoft.com/office/drawing/2014/main" id="{CE8938DF-052A-4BC2-8F49-3ED811E9E0FA}"/>
              </a:ext>
            </a:extLst>
          </p:cNvPr>
          <p:cNvSpPr>
            <a:spLocks noGrp="1"/>
          </p:cNvSpPr>
          <p:nvPr>
            <p:ph type="body" sz="quarter" idx="35"/>
          </p:nvPr>
        </p:nvSpPr>
        <p:spPr>
          <a:xfrm>
            <a:off x="1396136"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5"/>
                </a:solidFill>
              </a:defRPr>
            </a:lvl1pPr>
          </a:lstStyle>
          <a:p>
            <a:pPr lvl="0"/>
            <a:r>
              <a:rPr lang="fr-FR"/>
              <a:t>Modifier les styles du texte du masque</a:t>
            </a:r>
          </a:p>
        </p:txBody>
      </p:sp>
      <p:sp>
        <p:nvSpPr>
          <p:cNvPr id="20" name="Espace réservé du texte 24">
            <a:extLst>
              <a:ext uri="{FF2B5EF4-FFF2-40B4-BE49-F238E27FC236}">
                <a16:creationId xmlns:a16="http://schemas.microsoft.com/office/drawing/2014/main" id="{3F39231E-26C1-409B-9B3F-91A42FFF68F6}"/>
              </a:ext>
            </a:extLst>
          </p:cNvPr>
          <p:cNvSpPr>
            <a:spLocks noGrp="1"/>
          </p:cNvSpPr>
          <p:nvPr>
            <p:ph type="body" sz="quarter" idx="36"/>
          </p:nvPr>
        </p:nvSpPr>
        <p:spPr>
          <a:xfrm>
            <a:off x="3648447"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5"/>
                </a:solidFill>
              </a:defRPr>
            </a:lvl1pPr>
          </a:lstStyle>
          <a:p>
            <a:pPr lvl="0"/>
            <a:r>
              <a:rPr lang="fr-FR"/>
              <a:t>Modifier les styles du texte du masque</a:t>
            </a:r>
          </a:p>
        </p:txBody>
      </p:sp>
      <p:sp>
        <p:nvSpPr>
          <p:cNvPr id="21" name="Espace réservé du texte 24">
            <a:extLst>
              <a:ext uri="{FF2B5EF4-FFF2-40B4-BE49-F238E27FC236}">
                <a16:creationId xmlns:a16="http://schemas.microsoft.com/office/drawing/2014/main" id="{A282835E-73FE-4A63-B0AB-4216EAAF6491}"/>
              </a:ext>
            </a:extLst>
          </p:cNvPr>
          <p:cNvSpPr>
            <a:spLocks noGrp="1"/>
          </p:cNvSpPr>
          <p:nvPr>
            <p:ph type="body" sz="quarter" idx="37"/>
          </p:nvPr>
        </p:nvSpPr>
        <p:spPr>
          <a:xfrm>
            <a:off x="5900759"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5"/>
                </a:solidFill>
              </a:defRPr>
            </a:lvl1pPr>
          </a:lstStyle>
          <a:p>
            <a:pPr lvl="0"/>
            <a:r>
              <a:rPr lang="fr-FR"/>
              <a:t>Modifier les styles du texte du masque</a:t>
            </a:r>
          </a:p>
        </p:txBody>
      </p:sp>
    </p:spTree>
    <p:extLst>
      <p:ext uri="{BB962C8B-B14F-4D97-AF65-F5344CB8AC3E}">
        <p14:creationId xmlns:p14="http://schemas.microsoft.com/office/powerpoint/2010/main" val="18491576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9. 3 colonnes - sécuri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9CA461-08F7-254B-8FFA-7E9CB9555B5D}"/>
              </a:ext>
            </a:extLst>
          </p:cNvPr>
          <p:cNvSpPr>
            <a:spLocks noGrp="1"/>
          </p:cNvSpPr>
          <p:nvPr>
            <p:ph type="title"/>
          </p:nvPr>
        </p:nvSpPr>
        <p:spPr/>
        <p:txBody>
          <a:bodyPr/>
          <a:lstStyle/>
          <a:p>
            <a:r>
              <a:rPr lang="fr-FR"/>
              <a:t>Modifiez le style du titre</a:t>
            </a:r>
          </a:p>
        </p:txBody>
      </p:sp>
      <p:sp>
        <p:nvSpPr>
          <p:cNvPr id="12" name="Espace réservé du pied de page 11">
            <a:extLst>
              <a:ext uri="{FF2B5EF4-FFF2-40B4-BE49-F238E27FC236}">
                <a16:creationId xmlns:a16="http://schemas.microsoft.com/office/drawing/2014/main" id="{DF74E7EE-DFA9-4EF6-BEAE-6D9F15A9170D}"/>
              </a:ext>
            </a:extLst>
          </p:cNvPr>
          <p:cNvSpPr>
            <a:spLocks noGrp="1"/>
          </p:cNvSpPr>
          <p:nvPr>
            <p:ph type="ftr" sz="quarter" idx="30"/>
          </p:nvPr>
        </p:nvSpPr>
        <p:spPr/>
        <p:txBody>
          <a:bodyPr/>
          <a:lstStyle/>
          <a:p>
            <a:r>
              <a:rPr lang="fr-FR"/>
              <a:t>Principes et Enjeux en Science Ouverte - Colloque AFSTAL - Audrey LEGENDRE - 12/06/2024</a:t>
            </a:r>
          </a:p>
        </p:txBody>
      </p:sp>
      <p:sp>
        <p:nvSpPr>
          <p:cNvPr id="13" name="Espace réservé du numéro de diapositive 12">
            <a:extLst>
              <a:ext uri="{FF2B5EF4-FFF2-40B4-BE49-F238E27FC236}">
                <a16:creationId xmlns:a16="http://schemas.microsoft.com/office/drawing/2014/main" id="{8DC06FC5-4516-4892-AEE7-50E12FF1FE97}"/>
              </a:ext>
            </a:extLst>
          </p:cNvPr>
          <p:cNvSpPr>
            <a:spLocks noGrp="1"/>
          </p:cNvSpPr>
          <p:nvPr>
            <p:ph type="sldNum" sz="quarter" idx="31"/>
          </p:nvPr>
        </p:nvSpPr>
        <p:spPr/>
        <p:txBody>
          <a:bodyPr/>
          <a:lstStyle/>
          <a:p>
            <a:fld id="{3ACCC249-5D5B-4515-B0B4-8C29B88314F6}" type="slidenum">
              <a:rPr lang="fr-FR" smtClean="0"/>
              <a:pPr/>
              <a:t>‹N°›</a:t>
            </a:fld>
            <a:endParaRPr lang="fr-FR"/>
          </a:p>
        </p:txBody>
      </p:sp>
      <p:sp>
        <p:nvSpPr>
          <p:cNvPr id="14" name="Espace réservé du contenu 2">
            <a:extLst>
              <a:ext uri="{FF2B5EF4-FFF2-40B4-BE49-F238E27FC236}">
                <a16:creationId xmlns:a16="http://schemas.microsoft.com/office/drawing/2014/main" id="{4D22B227-90ED-4BEB-B7D5-3CFFF14750D3}"/>
              </a:ext>
            </a:extLst>
          </p:cNvPr>
          <p:cNvSpPr>
            <a:spLocks noGrp="1"/>
          </p:cNvSpPr>
          <p:nvPr>
            <p:ph sz="quarter" idx="14" hasCustomPrompt="1"/>
          </p:nvPr>
        </p:nvSpPr>
        <p:spPr>
          <a:xfrm>
            <a:off x="1396136" y="2246510"/>
            <a:ext cx="1863000" cy="2296917"/>
          </a:xfrm>
          <a:prstGeom prst="rect">
            <a:avLst/>
          </a:prstGeom>
          <a:solidFill>
            <a:schemeClr val="accent4"/>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5" name="Espace réservé du contenu 2">
            <a:extLst>
              <a:ext uri="{FF2B5EF4-FFF2-40B4-BE49-F238E27FC236}">
                <a16:creationId xmlns:a16="http://schemas.microsoft.com/office/drawing/2014/main" id="{12D78451-2969-444E-ADD7-8AEF2BE16CD3}"/>
              </a:ext>
            </a:extLst>
          </p:cNvPr>
          <p:cNvSpPr>
            <a:spLocks noGrp="1"/>
          </p:cNvSpPr>
          <p:nvPr>
            <p:ph sz="quarter" idx="33" hasCustomPrompt="1"/>
          </p:nvPr>
        </p:nvSpPr>
        <p:spPr>
          <a:xfrm>
            <a:off x="3648447" y="2246510"/>
            <a:ext cx="1863000" cy="2296917"/>
          </a:xfrm>
          <a:prstGeom prst="rect">
            <a:avLst/>
          </a:prstGeom>
          <a:solidFill>
            <a:schemeClr val="accent4"/>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6" name="Espace réservé du contenu 2">
            <a:extLst>
              <a:ext uri="{FF2B5EF4-FFF2-40B4-BE49-F238E27FC236}">
                <a16:creationId xmlns:a16="http://schemas.microsoft.com/office/drawing/2014/main" id="{521B7E1D-88B8-4233-BFB8-46F64CCD207D}"/>
              </a:ext>
            </a:extLst>
          </p:cNvPr>
          <p:cNvSpPr>
            <a:spLocks noGrp="1"/>
          </p:cNvSpPr>
          <p:nvPr>
            <p:ph sz="quarter" idx="34" hasCustomPrompt="1"/>
          </p:nvPr>
        </p:nvSpPr>
        <p:spPr>
          <a:xfrm>
            <a:off x="5900759" y="2246510"/>
            <a:ext cx="1863000" cy="2296917"/>
          </a:xfrm>
          <a:prstGeom prst="rect">
            <a:avLst/>
          </a:prstGeom>
          <a:solidFill>
            <a:schemeClr val="accent4"/>
          </a:solidFill>
        </p:spPr>
        <p:txBody>
          <a:bodyPr vert="horz" tIns="108000"/>
          <a:lstStyle>
            <a:lvl1pPr marL="0" indent="0" algn="l">
              <a:lnSpc>
                <a:spcPct val="90000"/>
              </a:lnSpc>
              <a:spcBef>
                <a:spcPts val="450"/>
              </a:spcBef>
              <a:spcAft>
                <a:spcPts val="0"/>
              </a:spcAft>
              <a:buClr>
                <a:schemeClr val="bg1"/>
              </a:buClr>
              <a:buFont typeface="Wingdings" panose="05000000000000000000" pitchFamily="2" charset="2"/>
              <a:buNone/>
              <a:defRPr sz="1000">
                <a:solidFill>
                  <a:schemeClr val="bg1"/>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7" name="Espace réservé du texte 24">
            <a:extLst>
              <a:ext uri="{FF2B5EF4-FFF2-40B4-BE49-F238E27FC236}">
                <a16:creationId xmlns:a16="http://schemas.microsoft.com/office/drawing/2014/main" id="{A8F96ABF-7772-4C0E-A5EA-29FD0E8BC088}"/>
              </a:ext>
            </a:extLst>
          </p:cNvPr>
          <p:cNvSpPr>
            <a:spLocks noGrp="1"/>
          </p:cNvSpPr>
          <p:nvPr>
            <p:ph type="body" sz="quarter" idx="35"/>
          </p:nvPr>
        </p:nvSpPr>
        <p:spPr>
          <a:xfrm>
            <a:off x="1396136"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4"/>
                </a:solidFill>
              </a:defRPr>
            </a:lvl1pPr>
          </a:lstStyle>
          <a:p>
            <a:pPr lvl="0"/>
            <a:r>
              <a:rPr lang="fr-FR"/>
              <a:t>Modifier les styles du texte du masque</a:t>
            </a:r>
          </a:p>
        </p:txBody>
      </p:sp>
      <p:sp>
        <p:nvSpPr>
          <p:cNvPr id="18" name="Espace réservé du texte 24">
            <a:extLst>
              <a:ext uri="{FF2B5EF4-FFF2-40B4-BE49-F238E27FC236}">
                <a16:creationId xmlns:a16="http://schemas.microsoft.com/office/drawing/2014/main" id="{63E232BA-92B4-4766-8B99-6912E5E64A73}"/>
              </a:ext>
            </a:extLst>
          </p:cNvPr>
          <p:cNvSpPr>
            <a:spLocks noGrp="1"/>
          </p:cNvSpPr>
          <p:nvPr>
            <p:ph type="body" sz="quarter" idx="36"/>
          </p:nvPr>
        </p:nvSpPr>
        <p:spPr>
          <a:xfrm>
            <a:off x="3648447"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4"/>
                </a:solidFill>
              </a:defRPr>
            </a:lvl1pPr>
          </a:lstStyle>
          <a:p>
            <a:pPr lvl="0"/>
            <a:r>
              <a:rPr lang="fr-FR"/>
              <a:t>Modifier les styles du texte du masque</a:t>
            </a:r>
          </a:p>
        </p:txBody>
      </p:sp>
      <p:sp>
        <p:nvSpPr>
          <p:cNvPr id="19" name="Espace réservé du texte 24">
            <a:extLst>
              <a:ext uri="{FF2B5EF4-FFF2-40B4-BE49-F238E27FC236}">
                <a16:creationId xmlns:a16="http://schemas.microsoft.com/office/drawing/2014/main" id="{CC0625A6-9226-4BB3-B582-CF07AB8A6D1D}"/>
              </a:ext>
            </a:extLst>
          </p:cNvPr>
          <p:cNvSpPr>
            <a:spLocks noGrp="1"/>
          </p:cNvSpPr>
          <p:nvPr>
            <p:ph type="body" sz="quarter" idx="37"/>
          </p:nvPr>
        </p:nvSpPr>
        <p:spPr>
          <a:xfrm>
            <a:off x="5900759" y="1275160"/>
            <a:ext cx="1863000" cy="793800"/>
          </a:xfrm>
          <a:blipFill>
            <a:blip r:embed="rId2"/>
            <a:stretch>
              <a:fillRect/>
            </a:stretch>
          </a:blipFill>
        </p:spPr>
        <p:txBody>
          <a:bodyPr anchor="ctr"/>
          <a:lstStyle>
            <a:lvl1pPr marL="0" indent="0" algn="ctr">
              <a:lnSpc>
                <a:spcPct val="100000"/>
              </a:lnSpc>
              <a:spcBef>
                <a:spcPts val="0"/>
              </a:spcBef>
              <a:buNone/>
              <a:defRPr sz="1200" b="1" cap="all" baseline="0">
                <a:solidFill>
                  <a:schemeClr val="accent4"/>
                </a:solidFill>
              </a:defRPr>
            </a:lvl1pPr>
          </a:lstStyle>
          <a:p>
            <a:pPr lvl="0"/>
            <a:r>
              <a:rPr lang="fr-FR"/>
              <a:t>Modifier les styles du texte du masque</a:t>
            </a:r>
          </a:p>
        </p:txBody>
      </p:sp>
    </p:spTree>
    <p:extLst>
      <p:ext uri="{BB962C8B-B14F-4D97-AF65-F5344CB8AC3E}">
        <p14:creationId xmlns:p14="http://schemas.microsoft.com/office/powerpoint/2010/main" val="2752570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0. Idée principale et 3 colonnes génériqu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FB5E37-9A25-B442-BDD3-BF32EAE20C9D}"/>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A88D89F7-826B-474B-A516-6AE1F3626C76}"/>
              </a:ext>
            </a:extLst>
          </p:cNvPr>
          <p:cNvSpPr>
            <a:spLocks noGrp="1"/>
          </p:cNvSpPr>
          <p:nvPr>
            <p:ph type="ftr" sz="quarter" idx="28"/>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86D71A40-37B1-4374-96D5-87794A2ECFB8}"/>
              </a:ext>
            </a:extLst>
          </p:cNvPr>
          <p:cNvSpPr>
            <a:spLocks noGrp="1"/>
          </p:cNvSpPr>
          <p:nvPr>
            <p:ph type="sldNum" sz="quarter" idx="29"/>
          </p:nvPr>
        </p:nvSpPr>
        <p:spPr/>
        <p:txBody>
          <a:bodyPr/>
          <a:lstStyle/>
          <a:p>
            <a:fld id="{3ACCC249-5D5B-4515-B0B4-8C29B88314F6}" type="slidenum">
              <a:rPr lang="fr-FR" smtClean="0"/>
              <a:pPr/>
              <a:t>‹N°›</a:t>
            </a:fld>
            <a:endParaRPr lang="fr-FR"/>
          </a:p>
        </p:txBody>
      </p:sp>
      <p:sp>
        <p:nvSpPr>
          <p:cNvPr id="17" name="Espace réservé du contenu 2">
            <a:extLst>
              <a:ext uri="{FF2B5EF4-FFF2-40B4-BE49-F238E27FC236}">
                <a16:creationId xmlns:a16="http://schemas.microsoft.com/office/drawing/2014/main" id="{A7D14C6A-1FFE-4A6A-A4EF-B5BF41E0DB5D}"/>
              </a:ext>
            </a:extLst>
          </p:cNvPr>
          <p:cNvSpPr>
            <a:spLocks noGrp="1"/>
          </p:cNvSpPr>
          <p:nvPr>
            <p:ph sz="quarter" idx="30" hasCustomPrompt="1"/>
          </p:nvPr>
        </p:nvSpPr>
        <p:spPr>
          <a:xfrm>
            <a:off x="9263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0" name="Espace réservé du texte 24">
            <a:extLst>
              <a:ext uri="{FF2B5EF4-FFF2-40B4-BE49-F238E27FC236}">
                <a16:creationId xmlns:a16="http://schemas.microsoft.com/office/drawing/2014/main" id="{9AF4836D-471A-46DD-A64C-57386F29A9F0}"/>
              </a:ext>
            </a:extLst>
          </p:cNvPr>
          <p:cNvSpPr>
            <a:spLocks noGrp="1"/>
          </p:cNvSpPr>
          <p:nvPr>
            <p:ph type="body" sz="quarter" idx="35"/>
          </p:nvPr>
        </p:nvSpPr>
        <p:spPr>
          <a:xfrm>
            <a:off x="926306" y="2444631"/>
            <a:ext cx="1890000"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2"/>
                </a:solidFill>
              </a:defRPr>
            </a:lvl1pPr>
          </a:lstStyle>
          <a:p>
            <a:pPr lvl="0"/>
            <a:r>
              <a:rPr lang="fr-FR"/>
              <a:t>Modifier les styles du texte du masque</a:t>
            </a:r>
          </a:p>
        </p:txBody>
      </p:sp>
      <p:sp>
        <p:nvSpPr>
          <p:cNvPr id="23" name="Espace réservé du texte 24">
            <a:extLst>
              <a:ext uri="{FF2B5EF4-FFF2-40B4-BE49-F238E27FC236}">
                <a16:creationId xmlns:a16="http://schemas.microsoft.com/office/drawing/2014/main" id="{38609420-EFE4-4A89-96A6-EAE0CF53820D}"/>
              </a:ext>
            </a:extLst>
          </p:cNvPr>
          <p:cNvSpPr>
            <a:spLocks noGrp="1"/>
          </p:cNvSpPr>
          <p:nvPr>
            <p:ph type="body" sz="quarter" idx="36"/>
          </p:nvPr>
        </p:nvSpPr>
        <p:spPr>
          <a:xfrm>
            <a:off x="3835943"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2"/>
                </a:solidFill>
              </a:defRPr>
            </a:lvl1pPr>
          </a:lstStyle>
          <a:p>
            <a:pPr lvl="0"/>
            <a:r>
              <a:rPr lang="fr-FR"/>
              <a:t>Modifier les styles du texte du masque</a:t>
            </a:r>
          </a:p>
        </p:txBody>
      </p:sp>
      <p:sp>
        <p:nvSpPr>
          <p:cNvPr id="24" name="Espace réservé du texte 24">
            <a:extLst>
              <a:ext uri="{FF2B5EF4-FFF2-40B4-BE49-F238E27FC236}">
                <a16:creationId xmlns:a16="http://schemas.microsoft.com/office/drawing/2014/main" id="{4F7055CD-A22C-4BC8-A802-FEA4BEC7B0AD}"/>
              </a:ext>
            </a:extLst>
          </p:cNvPr>
          <p:cNvSpPr>
            <a:spLocks noGrp="1"/>
          </p:cNvSpPr>
          <p:nvPr>
            <p:ph type="body" sz="quarter" idx="37"/>
          </p:nvPr>
        </p:nvSpPr>
        <p:spPr>
          <a:xfrm>
            <a:off x="6745580"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2"/>
                </a:solidFill>
              </a:defRPr>
            </a:lvl1pPr>
          </a:lstStyle>
          <a:p>
            <a:pPr lvl="0"/>
            <a:r>
              <a:rPr lang="fr-FR"/>
              <a:t>Modifier les styles du texte du masque</a:t>
            </a:r>
          </a:p>
        </p:txBody>
      </p:sp>
      <p:sp>
        <p:nvSpPr>
          <p:cNvPr id="25" name="Espace réservé du contenu 2">
            <a:extLst>
              <a:ext uri="{FF2B5EF4-FFF2-40B4-BE49-F238E27FC236}">
                <a16:creationId xmlns:a16="http://schemas.microsoft.com/office/drawing/2014/main" id="{3578A220-71F6-4D0A-AEC0-233DEA1D0F45}"/>
              </a:ext>
            </a:extLst>
          </p:cNvPr>
          <p:cNvSpPr>
            <a:spLocks noGrp="1"/>
          </p:cNvSpPr>
          <p:nvPr>
            <p:ph sz="quarter" idx="38" hasCustomPrompt="1"/>
          </p:nvPr>
        </p:nvSpPr>
        <p:spPr>
          <a:xfrm>
            <a:off x="38294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6" name="Espace réservé du contenu 2">
            <a:extLst>
              <a:ext uri="{FF2B5EF4-FFF2-40B4-BE49-F238E27FC236}">
                <a16:creationId xmlns:a16="http://schemas.microsoft.com/office/drawing/2014/main" id="{94FAED37-0028-4A29-9532-B25DC84BEA5E}"/>
              </a:ext>
            </a:extLst>
          </p:cNvPr>
          <p:cNvSpPr>
            <a:spLocks noGrp="1"/>
          </p:cNvSpPr>
          <p:nvPr>
            <p:ph sz="quarter" idx="39" hasCustomPrompt="1"/>
          </p:nvPr>
        </p:nvSpPr>
        <p:spPr>
          <a:xfrm>
            <a:off x="67325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6" name="Espace réservé du texte 5">
            <a:extLst>
              <a:ext uri="{FF2B5EF4-FFF2-40B4-BE49-F238E27FC236}">
                <a16:creationId xmlns:a16="http://schemas.microsoft.com/office/drawing/2014/main" id="{16A48835-60EF-4D9F-81F7-9F1F5B09939C}"/>
              </a:ext>
            </a:extLst>
          </p:cNvPr>
          <p:cNvSpPr>
            <a:spLocks noGrp="1"/>
          </p:cNvSpPr>
          <p:nvPr>
            <p:ph type="body" sz="quarter" idx="40"/>
          </p:nvPr>
        </p:nvSpPr>
        <p:spPr>
          <a:xfrm>
            <a:off x="926306" y="1275163"/>
            <a:ext cx="7696200" cy="642211"/>
          </a:xfrm>
          <a:blipFill dpi="0" rotWithShape="1">
            <a:blip r:embed="rId3"/>
            <a:srcRect/>
            <a:tile tx="0" ty="0" sx="63000" sy="63000" flip="none" algn="t"/>
          </a:blipFill>
        </p:spPr>
        <p:txBody>
          <a:bodyPr lIns="720000" tIns="72000" rIns="720000"/>
          <a:lstStyle>
            <a:lvl1pPr marL="0" indent="0" algn="ctr">
              <a:lnSpc>
                <a:spcPct val="100000"/>
              </a:lnSpc>
              <a:spcBef>
                <a:spcPts val="0"/>
              </a:spcBef>
              <a:buNone/>
              <a:defRPr sz="2400" b="1" cap="all" baseline="0"/>
            </a:lvl1pPr>
          </a:lstStyle>
          <a:p>
            <a:pPr lvl="0"/>
            <a:r>
              <a:rPr lang="fr-FR"/>
              <a:t>Modifier les styles du texte du masque</a:t>
            </a:r>
          </a:p>
        </p:txBody>
      </p:sp>
    </p:spTree>
    <p:extLst>
      <p:ext uri="{BB962C8B-B14F-4D97-AF65-F5344CB8AC3E}">
        <p14:creationId xmlns:p14="http://schemas.microsoft.com/office/powerpoint/2010/main" val="2578628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1. Idée principale et 3 colonnes san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640352-8B65-9247-BAED-B1DD9885BA3C}"/>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FF8A192B-AC48-4BD2-8E43-06FD69A1264F}"/>
              </a:ext>
            </a:extLst>
          </p:cNvPr>
          <p:cNvSpPr>
            <a:spLocks noGrp="1"/>
          </p:cNvSpPr>
          <p:nvPr>
            <p:ph type="ftr" sz="quarter" idx="29"/>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85E76CA8-57F1-4AB5-A4E8-6EAD16D9C2E0}"/>
              </a:ext>
            </a:extLst>
          </p:cNvPr>
          <p:cNvSpPr>
            <a:spLocks noGrp="1"/>
          </p:cNvSpPr>
          <p:nvPr>
            <p:ph type="sldNum" sz="quarter" idx="30"/>
          </p:nvPr>
        </p:nvSpPr>
        <p:spPr/>
        <p:txBody>
          <a:bodyPr/>
          <a:lstStyle/>
          <a:p>
            <a:fld id="{3ACCC249-5D5B-4515-B0B4-8C29B88314F6}" type="slidenum">
              <a:rPr lang="fr-FR" smtClean="0"/>
              <a:pPr/>
              <a:t>‹N°›</a:t>
            </a:fld>
            <a:endParaRPr lang="fr-FR"/>
          </a:p>
        </p:txBody>
      </p:sp>
      <p:sp>
        <p:nvSpPr>
          <p:cNvPr id="18" name="Espace réservé du texte 24">
            <a:extLst>
              <a:ext uri="{FF2B5EF4-FFF2-40B4-BE49-F238E27FC236}">
                <a16:creationId xmlns:a16="http://schemas.microsoft.com/office/drawing/2014/main" id="{836C7328-9181-4711-830A-288F3BF3DFE7}"/>
              </a:ext>
            </a:extLst>
          </p:cNvPr>
          <p:cNvSpPr>
            <a:spLocks noGrp="1"/>
          </p:cNvSpPr>
          <p:nvPr>
            <p:ph type="body" sz="quarter" idx="35"/>
          </p:nvPr>
        </p:nvSpPr>
        <p:spPr>
          <a:xfrm>
            <a:off x="926306" y="2444631"/>
            <a:ext cx="1890000"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6"/>
                </a:solidFill>
              </a:defRPr>
            </a:lvl1pPr>
          </a:lstStyle>
          <a:p>
            <a:pPr lvl="0"/>
            <a:r>
              <a:rPr lang="fr-FR"/>
              <a:t>Modifier les styles du texte du masque</a:t>
            </a:r>
          </a:p>
        </p:txBody>
      </p:sp>
      <p:sp>
        <p:nvSpPr>
          <p:cNvPr id="19" name="Espace réservé du texte 24">
            <a:extLst>
              <a:ext uri="{FF2B5EF4-FFF2-40B4-BE49-F238E27FC236}">
                <a16:creationId xmlns:a16="http://schemas.microsoft.com/office/drawing/2014/main" id="{94B1DBEE-C370-489E-BBA9-0F92BFEC099D}"/>
              </a:ext>
            </a:extLst>
          </p:cNvPr>
          <p:cNvSpPr>
            <a:spLocks noGrp="1"/>
          </p:cNvSpPr>
          <p:nvPr>
            <p:ph type="body" sz="quarter" idx="36"/>
          </p:nvPr>
        </p:nvSpPr>
        <p:spPr>
          <a:xfrm>
            <a:off x="3835943"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6"/>
                </a:solidFill>
              </a:defRPr>
            </a:lvl1pPr>
          </a:lstStyle>
          <a:p>
            <a:pPr lvl="0"/>
            <a:r>
              <a:rPr lang="fr-FR"/>
              <a:t>Modifier les styles du texte du masque</a:t>
            </a:r>
          </a:p>
        </p:txBody>
      </p:sp>
      <p:sp>
        <p:nvSpPr>
          <p:cNvPr id="20" name="Espace réservé du texte 24">
            <a:extLst>
              <a:ext uri="{FF2B5EF4-FFF2-40B4-BE49-F238E27FC236}">
                <a16:creationId xmlns:a16="http://schemas.microsoft.com/office/drawing/2014/main" id="{A0DA5D57-F23A-4342-87C7-A8E1BB770EBB}"/>
              </a:ext>
            </a:extLst>
          </p:cNvPr>
          <p:cNvSpPr>
            <a:spLocks noGrp="1"/>
          </p:cNvSpPr>
          <p:nvPr>
            <p:ph type="body" sz="quarter" idx="37"/>
          </p:nvPr>
        </p:nvSpPr>
        <p:spPr>
          <a:xfrm>
            <a:off x="6745580"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6"/>
                </a:solidFill>
              </a:defRPr>
            </a:lvl1pPr>
          </a:lstStyle>
          <a:p>
            <a:pPr lvl="0"/>
            <a:r>
              <a:rPr lang="fr-FR"/>
              <a:t>Modifier les styles du texte du masque</a:t>
            </a:r>
          </a:p>
        </p:txBody>
      </p:sp>
      <p:sp>
        <p:nvSpPr>
          <p:cNvPr id="23" name="Espace réservé du texte 5">
            <a:extLst>
              <a:ext uri="{FF2B5EF4-FFF2-40B4-BE49-F238E27FC236}">
                <a16:creationId xmlns:a16="http://schemas.microsoft.com/office/drawing/2014/main" id="{986CA26D-AEB2-4848-8E6C-9E147AD5A052}"/>
              </a:ext>
            </a:extLst>
          </p:cNvPr>
          <p:cNvSpPr>
            <a:spLocks noGrp="1"/>
          </p:cNvSpPr>
          <p:nvPr>
            <p:ph type="body" sz="quarter" idx="40"/>
          </p:nvPr>
        </p:nvSpPr>
        <p:spPr>
          <a:xfrm>
            <a:off x="926306" y="1275163"/>
            <a:ext cx="7696200" cy="642211"/>
          </a:xfrm>
          <a:blipFill dpi="0" rotWithShape="1">
            <a:blip r:embed="rId3"/>
            <a:srcRect/>
            <a:tile tx="0" ty="0" sx="63000" sy="63000" flip="none" algn="t"/>
          </a:blipFill>
        </p:spPr>
        <p:txBody>
          <a:bodyPr lIns="720000" tIns="72000" rIns="720000"/>
          <a:lstStyle>
            <a:lvl1pPr marL="0" indent="0" algn="ctr">
              <a:lnSpc>
                <a:spcPct val="100000"/>
              </a:lnSpc>
              <a:spcBef>
                <a:spcPts val="0"/>
              </a:spcBef>
              <a:buNone/>
              <a:defRPr sz="2400" b="1" cap="all" baseline="0"/>
            </a:lvl1pPr>
          </a:lstStyle>
          <a:p>
            <a:pPr lvl="0"/>
            <a:r>
              <a:rPr lang="fr-FR"/>
              <a:t>Modifier les styles du texte du masque</a:t>
            </a:r>
          </a:p>
        </p:txBody>
      </p:sp>
      <p:sp>
        <p:nvSpPr>
          <p:cNvPr id="12" name="Espace réservé du contenu 2">
            <a:extLst>
              <a:ext uri="{FF2B5EF4-FFF2-40B4-BE49-F238E27FC236}">
                <a16:creationId xmlns:a16="http://schemas.microsoft.com/office/drawing/2014/main" id="{807D2C77-B312-42E0-A681-DF42FB0A26BB}"/>
              </a:ext>
            </a:extLst>
          </p:cNvPr>
          <p:cNvSpPr>
            <a:spLocks noGrp="1"/>
          </p:cNvSpPr>
          <p:nvPr>
            <p:ph sz="quarter" idx="41" hasCustomPrompt="1"/>
          </p:nvPr>
        </p:nvSpPr>
        <p:spPr>
          <a:xfrm>
            <a:off x="9263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3" name="Espace réservé du contenu 2">
            <a:extLst>
              <a:ext uri="{FF2B5EF4-FFF2-40B4-BE49-F238E27FC236}">
                <a16:creationId xmlns:a16="http://schemas.microsoft.com/office/drawing/2014/main" id="{860079AA-E003-4A7C-9098-823CF62D2843}"/>
              </a:ext>
            </a:extLst>
          </p:cNvPr>
          <p:cNvSpPr>
            <a:spLocks noGrp="1"/>
          </p:cNvSpPr>
          <p:nvPr>
            <p:ph sz="quarter" idx="38" hasCustomPrompt="1"/>
          </p:nvPr>
        </p:nvSpPr>
        <p:spPr>
          <a:xfrm>
            <a:off x="38294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4" name="Espace réservé du contenu 2">
            <a:extLst>
              <a:ext uri="{FF2B5EF4-FFF2-40B4-BE49-F238E27FC236}">
                <a16:creationId xmlns:a16="http://schemas.microsoft.com/office/drawing/2014/main" id="{B2B7BEE3-630C-478E-9C15-D41E96A9F25B}"/>
              </a:ext>
            </a:extLst>
          </p:cNvPr>
          <p:cNvSpPr>
            <a:spLocks noGrp="1"/>
          </p:cNvSpPr>
          <p:nvPr>
            <p:ph sz="quarter" idx="39" hasCustomPrompt="1"/>
          </p:nvPr>
        </p:nvSpPr>
        <p:spPr>
          <a:xfrm>
            <a:off x="67325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Tree>
    <p:extLst>
      <p:ext uri="{BB962C8B-B14F-4D97-AF65-F5344CB8AC3E}">
        <p14:creationId xmlns:p14="http://schemas.microsoft.com/office/powerpoint/2010/main" val="3270549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2. Idée principale et 3 colonnes sûre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BBB10F-C60D-884C-B6F0-9FEA46217630}"/>
              </a:ext>
            </a:extLst>
          </p:cNvPr>
          <p:cNvSpPr>
            <a:spLocks noGrp="1"/>
          </p:cNvSpPr>
          <p:nvPr>
            <p:ph type="title"/>
          </p:nvPr>
        </p:nvSpPr>
        <p:spPr/>
        <p:txBody>
          <a:bodyPr/>
          <a:lstStyle/>
          <a:p>
            <a:r>
              <a:rPr lang="fr-FR"/>
              <a:t>Modifiez le style du titre</a:t>
            </a:r>
          </a:p>
        </p:txBody>
      </p:sp>
      <p:sp>
        <p:nvSpPr>
          <p:cNvPr id="10" name="Espace réservé du pied de page 9">
            <a:extLst>
              <a:ext uri="{FF2B5EF4-FFF2-40B4-BE49-F238E27FC236}">
                <a16:creationId xmlns:a16="http://schemas.microsoft.com/office/drawing/2014/main" id="{A9CE4B50-431E-47DD-8A53-0C6311A559A2}"/>
              </a:ext>
            </a:extLst>
          </p:cNvPr>
          <p:cNvSpPr>
            <a:spLocks noGrp="1"/>
          </p:cNvSpPr>
          <p:nvPr>
            <p:ph type="ftr" sz="quarter" idx="28"/>
          </p:nvPr>
        </p:nvSpPr>
        <p:spPr/>
        <p:txBody>
          <a:bodyPr/>
          <a:lstStyle/>
          <a:p>
            <a:r>
              <a:rPr lang="fr-FR"/>
              <a:t>Principes et Enjeux en Science Ouverte - Colloque AFSTAL - Audrey LEGENDRE - 12/06/2024</a:t>
            </a:r>
          </a:p>
        </p:txBody>
      </p:sp>
      <p:sp>
        <p:nvSpPr>
          <p:cNvPr id="11" name="Espace réservé du numéro de diapositive 10">
            <a:extLst>
              <a:ext uri="{FF2B5EF4-FFF2-40B4-BE49-F238E27FC236}">
                <a16:creationId xmlns:a16="http://schemas.microsoft.com/office/drawing/2014/main" id="{0C15B306-D4E2-4D5E-9561-620DAC5ADBA4}"/>
              </a:ext>
            </a:extLst>
          </p:cNvPr>
          <p:cNvSpPr>
            <a:spLocks noGrp="1"/>
          </p:cNvSpPr>
          <p:nvPr>
            <p:ph type="sldNum" sz="quarter" idx="29"/>
          </p:nvPr>
        </p:nvSpPr>
        <p:spPr/>
        <p:txBody>
          <a:bodyPr/>
          <a:lstStyle/>
          <a:p>
            <a:fld id="{3ACCC249-5D5B-4515-B0B4-8C29B88314F6}" type="slidenum">
              <a:rPr lang="fr-FR" smtClean="0"/>
              <a:pPr/>
              <a:t>‹N°›</a:t>
            </a:fld>
            <a:endParaRPr lang="fr-FR"/>
          </a:p>
        </p:txBody>
      </p:sp>
      <p:sp>
        <p:nvSpPr>
          <p:cNvPr id="13" name="Espace réservé du texte 24">
            <a:extLst>
              <a:ext uri="{FF2B5EF4-FFF2-40B4-BE49-F238E27FC236}">
                <a16:creationId xmlns:a16="http://schemas.microsoft.com/office/drawing/2014/main" id="{6CC93C80-D3AE-45B7-8730-5CF8AD1B11BB}"/>
              </a:ext>
            </a:extLst>
          </p:cNvPr>
          <p:cNvSpPr>
            <a:spLocks noGrp="1"/>
          </p:cNvSpPr>
          <p:nvPr>
            <p:ph type="body" sz="quarter" idx="35"/>
          </p:nvPr>
        </p:nvSpPr>
        <p:spPr>
          <a:xfrm>
            <a:off x="926306" y="2444631"/>
            <a:ext cx="1890000"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5"/>
                </a:solidFill>
              </a:defRPr>
            </a:lvl1pPr>
          </a:lstStyle>
          <a:p>
            <a:pPr lvl="0"/>
            <a:r>
              <a:rPr lang="fr-FR"/>
              <a:t>Modifier les styles du texte du masque</a:t>
            </a:r>
          </a:p>
        </p:txBody>
      </p:sp>
      <p:sp>
        <p:nvSpPr>
          <p:cNvPr id="14" name="Espace réservé du texte 24">
            <a:extLst>
              <a:ext uri="{FF2B5EF4-FFF2-40B4-BE49-F238E27FC236}">
                <a16:creationId xmlns:a16="http://schemas.microsoft.com/office/drawing/2014/main" id="{41BF1CC8-27C6-4D1F-A103-C8E7E7043D9D}"/>
              </a:ext>
            </a:extLst>
          </p:cNvPr>
          <p:cNvSpPr>
            <a:spLocks noGrp="1"/>
          </p:cNvSpPr>
          <p:nvPr>
            <p:ph type="body" sz="quarter" idx="36"/>
          </p:nvPr>
        </p:nvSpPr>
        <p:spPr>
          <a:xfrm>
            <a:off x="3835943"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5"/>
                </a:solidFill>
              </a:defRPr>
            </a:lvl1pPr>
          </a:lstStyle>
          <a:p>
            <a:pPr lvl="0"/>
            <a:r>
              <a:rPr lang="fr-FR"/>
              <a:t>Modifier les styles du texte du masque</a:t>
            </a:r>
          </a:p>
        </p:txBody>
      </p:sp>
      <p:sp>
        <p:nvSpPr>
          <p:cNvPr id="15" name="Espace réservé du texte 24">
            <a:extLst>
              <a:ext uri="{FF2B5EF4-FFF2-40B4-BE49-F238E27FC236}">
                <a16:creationId xmlns:a16="http://schemas.microsoft.com/office/drawing/2014/main" id="{9A4C44BA-CB2F-49ED-81A4-AD201B59D06E}"/>
              </a:ext>
            </a:extLst>
          </p:cNvPr>
          <p:cNvSpPr>
            <a:spLocks noGrp="1"/>
          </p:cNvSpPr>
          <p:nvPr>
            <p:ph type="body" sz="quarter" idx="37"/>
          </p:nvPr>
        </p:nvSpPr>
        <p:spPr>
          <a:xfrm>
            <a:off x="6745580"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5"/>
                </a:solidFill>
              </a:defRPr>
            </a:lvl1pPr>
          </a:lstStyle>
          <a:p>
            <a:pPr lvl="0"/>
            <a:r>
              <a:rPr lang="fr-FR"/>
              <a:t>Modifier les styles du texte du masque</a:t>
            </a:r>
          </a:p>
        </p:txBody>
      </p:sp>
      <p:sp>
        <p:nvSpPr>
          <p:cNvPr id="18" name="Espace réservé du texte 5">
            <a:extLst>
              <a:ext uri="{FF2B5EF4-FFF2-40B4-BE49-F238E27FC236}">
                <a16:creationId xmlns:a16="http://schemas.microsoft.com/office/drawing/2014/main" id="{1CE330DB-E595-4875-A683-C0BC42481454}"/>
              </a:ext>
            </a:extLst>
          </p:cNvPr>
          <p:cNvSpPr>
            <a:spLocks noGrp="1"/>
          </p:cNvSpPr>
          <p:nvPr>
            <p:ph type="body" sz="quarter" idx="40"/>
          </p:nvPr>
        </p:nvSpPr>
        <p:spPr>
          <a:xfrm>
            <a:off x="926306" y="1275164"/>
            <a:ext cx="7696200" cy="642211"/>
          </a:xfrm>
          <a:blipFill dpi="0" rotWithShape="1">
            <a:blip r:embed="rId3"/>
            <a:srcRect/>
            <a:tile tx="0" ty="0" sx="63000" sy="63000" flip="none" algn="t"/>
          </a:blipFill>
        </p:spPr>
        <p:txBody>
          <a:bodyPr lIns="720000" tIns="72000" rIns="720000"/>
          <a:lstStyle>
            <a:lvl1pPr marL="0" indent="0" algn="ctr">
              <a:lnSpc>
                <a:spcPct val="100000"/>
              </a:lnSpc>
              <a:spcBef>
                <a:spcPts val="0"/>
              </a:spcBef>
              <a:buNone/>
              <a:defRPr sz="2400" b="1" cap="all" baseline="0"/>
            </a:lvl1pPr>
          </a:lstStyle>
          <a:p>
            <a:pPr lvl="0"/>
            <a:r>
              <a:rPr lang="fr-FR"/>
              <a:t>Modifier les styles du texte du masque</a:t>
            </a:r>
          </a:p>
        </p:txBody>
      </p:sp>
      <p:sp>
        <p:nvSpPr>
          <p:cNvPr id="19" name="Espace réservé du contenu 2">
            <a:extLst>
              <a:ext uri="{FF2B5EF4-FFF2-40B4-BE49-F238E27FC236}">
                <a16:creationId xmlns:a16="http://schemas.microsoft.com/office/drawing/2014/main" id="{FDD8279B-CDF0-411E-97BD-486A35682180}"/>
              </a:ext>
            </a:extLst>
          </p:cNvPr>
          <p:cNvSpPr>
            <a:spLocks noGrp="1"/>
          </p:cNvSpPr>
          <p:nvPr>
            <p:ph sz="quarter" idx="30" hasCustomPrompt="1"/>
          </p:nvPr>
        </p:nvSpPr>
        <p:spPr>
          <a:xfrm>
            <a:off x="9263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0" name="Espace réservé du contenu 2">
            <a:extLst>
              <a:ext uri="{FF2B5EF4-FFF2-40B4-BE49-F238E27FC236}">
                <a16:creationId xmlns:a16="http://schemas.microsoft.com/office/drawing/2014/main" id="{55F1A954-3861-4EB1-85A4-67D6AF08FBCE}"/>
              </a:ext>
            </a:extLst>
          </p:cNvPr>
          <p:cNvSpPr>
            <a:spLocks noGrp="1"/>
          </p:cNvSpPr>
          <p:nvPr>
            <p:ph sz="quarter" idx="38" hasCustomPrompt="1"/>
          </p:nvPr>
        </p:nvSpPr>
        <p:spPr>
          <a:xfrm>
            <a:off x="38294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1" name="Espace réservé du contenu 2">
            <a:extLst>
              <a:ext uri="{FF2B5EF4-FFF2-40B4-BE49-F238E27FC236}">
                <a16:creationId xmlns:a16="http://schemas.microsoft.com/office/drawing/2014/main" id="{298DCB3F-FD8C-4DB4-967E-C15E653C36A1}"/>
              </a:ext>
            </a:extLst>
          </p:cNvPr>
          <p:cNvSpPr>
            <a:spLocks noGrp="1"/>
          </p:cNvSpPr>
          <p:nvPr>
            <p:ph sz="quarter" idx="39" hasCustomPrompt="1"/>
          </p:nvPr>
        </p:nvSpPr>
        <p:spPr>
          <a:xfrm>
            <a:off x="67325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Tree>
    <p:extLst>
      <p:ext uri="{BB962C8B-B14F-4D97-AF65-F5344CB8AC3E}">
        <p14:creationId xmlns:p14="http://schemas.microsoft.com/office/powerpoint/2010/main" val="25425902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3. Idée principale et 3 colonnes  sécuri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36C7F1-EFF6-A24E-AB11-3002254C82A9}"/>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F5B5C075-5E93-433D-BC8C-16BD21C61CDC}"/>
              </a:ext>
            </a:extLst>
          </p:cNvPr>
          <p:cNvSpPr>
            <a:spLocks noGrp="1"/>
          </p:cNvSpPr>
          <p:nvPr>
            <p:ph type="ftr" sz="quarter" idx="28"/>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36F4DE25-2921-40D7-A114-D7753411652B}"/>
              </a:ext>
            </a:extLst>
          </p:cNvPr>
          <p:cNvSpPr>
            <a:spLocks noGrp="1"/>
          </p:cNvSpPr>
          <p:nvPr>
            <p:ph type="sldNum" sz="quarter" idx="29"/>
          </p:nvPr>
        </p:nvSpPr>
        <p:spPr/>
        <p:txBody>
          <a:bodyPr/>
          <a:lstStyle/>
          <a:p>
            <a:fld id="{3ACCC249-5D5B-4515-B0B4-8C29B88314F6}" type="slidenum">
              <a:rPr lang="fr-FR" smtClean="0"/>
              <a:pPr/>
              <a:t>‹N°›</a:t>
            </a:fld>
            <a:endParaRPr lang="fr-FR"/>
          </a:p>
        </p:txBody>
      </p:sp>
      <p:sp>
        <p:nvSpPr>
          <p:cNvPr id="13" name="Espace réservé du texte 24">
            <a:extLst>
              <a:ext uri="{FF2B5EF4-FFF2-40B4-BE49-F238E27FC236}">
                <a16:creationId xmlns:a16="http://schemas.microsoft.com/office/drawing/2014/main" id="{D96E7005-AF1B-40D2-B219-83AC9F0861F5}"/>
              </a:ext>
            </a:extLst>
          </p:cNvPr>
          <p:cNvSpPr>
            <a:spLocks noGrp="1"/>
          </p:cNvSpPr>
          <p:nvPr>
            <p:ph type="body" sz="quarter" idx="35"/>
          </p:nvPr>
        </p:nvSpPr>
        <p:spPr>
          <a:xfrm>
            <a:off x="926306" y="2444631"/>
            <a:ext cx="1890000"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4"/>
                </a:solidFill>
              </a:defRPr>
            </a:lvl1pPr>
          </a:lstStyle>
          <a:p>
            <a:pPr lvl="0"/>
            <a:r>
              <a:rPr lang="fr-FR"/>
              <a:t>Modifier les styles du texte du masque</a:t>
            </a:r>
          </a:p>
        </p:txBody>
      </p:sp>
      <p:sp>
        <p:nvSpPr>
          <p:cNvPr id="14" name="Espace réservé du texte 24">
            <a:extLst>
              <a:ext uri="{FF2B5EF4-FFF2-40B4-BE49-F238E27FC236}">
                <a16:creationId xmlns:a16="http://schemas.microsoft.com/office/drawing/2014/main" id="{E0C165D3-EE99-4DFA-9147-EAF9D991DCA1}"/>
              </a:ext>
            </a:extLst>
          </p:cNvPr>
          <p:cNvSpPr>
            <a:spLocks noGrp="1"/>
          </p:cNvSpPr>
          <p:nvPr>
            <p:ph type="body" sz="quarter" idx="36"/>
          </p:nvPr>
        </p:nvSpPr>
        <p:spPr>
          <a:xfrm>
            <a:off x="3835943"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4"/>
                </a:solidFill>
              </a:defRPr>
            </a:lvl1pPr>
          </a:lstStyle>
          <a:p>
            <a:pPr lvl="0"/>
            <a:r>
              <a:rPr lang="fr-FR"/>
              <a:t>Modifier les styles du texte du masque</a:t>
            </a:r>
          </a:p>
        </p:txBody>
      </p:sp>
      <p:sp>
        <p:nvSpPr>
          <p:cNvPr id="15" name="Espace réservé du texte 24">
            <a:extLst>
              <a:ext uri="{FF2B5EF4-FFF2-40B4-BE49-F238E27FC236}">
                <a16:creationId xmlns:a16="http://schemas.microsoft.com/office/drawing/2014/main" id="{1DA1A6BD-A619-4D52-8923-4D1E504E48CB}"/>
              </a:ext>
            </a:extLst>
          </p:cNvPr>
          <p:cNvSpPr>
            <a:spLocks noGrp="1"/>
          </p:cNvSpPr>
          <p:nvPr>
            <p:ph type="body" sz="quarter" idx="37"/>
          </p:nvPr>
        </p:nvSpPr>
        <p:spPr>
          <a:xfrm>
            <a:off x="6745580"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4"/>
                </a:solidFill>
              </a:defRPr>
            </a:lvl1pPr>
          </a:lstStyle>
          <a:p>
            <a:pPr lvl="0"/>
            <a:r>
              <a:rPr lang="fr-FR"/>
              <a:t>Modifier les styles du texte du masque</a:t>
            </a:r>
          </a:p>
        </p:txBody>
      </p:sp>
      <p:sp>
        <p:nvSpPr>
          <p:cNvPr id="25" name="Espace réservé du texte 5">
            <a:extLst>
              <a:ext uri="{FF2B5EF4-FFF2-40B4-BE49-F238E27FC236}">
                <a16:creationId xmlns:a16="http://schemas.microsoft.com/office/drawing/2014/main" id="{01FC97C4-BA09-4D91-A310-42202E8ADCE3}"/>
              </a:ext>
            </a:extLst>
          </p:cNvPr>
          <p:cNvSpPr>
            <a:spLocks noGrp="1"/>
          </p:cNvSpPr>
          <p:nvPr>
            <p:ph type="body" sz="quarter" idx="40"/>
          </p:nvPr>
        </p:nvSpPr>
        <p:spPr>
          <a:xfrm>
            <a:off x="926306" y="1275164"/>
            <a:ext cx="7696200" cy="642211"/>
          </a:xfrm>
          <a:blipFill dpi="0" rotWithShape="1">
            <a:blip r:embed="rId3"/>
            <a:srcRect/>
            <a:tile tx="0" ty="0" sx="63000" sy="63000" flip="none" algn="t"/>
          </a:blipFill>
        </p:spPr>
        <p:txBody>
          <a:bodyPr lIns="720000" tIns="72000" rIns="720000"/>
          <a:lstStyle>
            <a:lvl1pPr marL="0" indent="0" algn="ctr">
              <a:lnSpc>
                <a:spcPct val="100000"/>
              </a:lnSpc>
              <a:spcBef>
                <a:spcPts val="0"/>
              </a:spcBef>
              <a:buNone/>
              <a:defRPr sz="2400" b="1" cap="all" baseline="0"/>
            </a:lvl1pPr>
          </a:lstStyle>
          <a:p>
            <a:pPr lvl="0"/>
            <a:r>
              <a:rPr lang="fr-FR"/>
              <a:t>Modifier les styles du texte du masque</a:t>
            </a:r>
          </a:p>
        </p:txBody>
      </p:sp>
      <p:sp>
        <p:nvSpPr>
          <p:cNvPr id="18" name="Espace réservé du contenu 2">
            <a:extLst>
              <a:ext uri="{FF2B5EF4-FFF2-40B4-BE49-F238E27FC236}">
                <a16:creationId xmlns:a16="http://schemas.microsoft.com/office/drawing/2014/main" id="{7A6A4594-280E-48CC-89A5-40AFEE09B94E}"/>
              </a:ext>
            </a:extLst>
          </p:cNvPr>
          <p:cNvSpPr>
            <a:spLocks noGrp="1"/>
          </p:cNvSpPr>
          <p:nvPr>
            <p:ph sz="quarter" idx="30" hasCustomPrompt="1"/>
          </p:nvPr>
        </p:nvSpPr>
        <p:spPr>
          <a:xfrm>
            <a:off x="9263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9" name="Espace réservé du contenu 2">
            <a:extLst>
              <a:ext uri="{FF2B5EF4-FFF2-40B4-BE49-F238E27FC236}">
                <a16:creationId xmlns:a16="http://schemas.microsoft.com/office/drawing/2014/main" id="{E8B3BA32-4620-4F62-9E5E-CEF3B95351E6}"/>
              </a:ext>
            </a:extLst>
          </p:cNvPr>
          <p:cNvSpPr>
            <a:spLocks noGrp="1"/>
          </p:cNvSpPr>
          <p:nvPr>
            <p:ph sz="quarter" idx="38" hasCustomPrompt="1"/>
          </p:nvPr>
        </p:nvSpPr>
        <p:spPr>
          <a:xfrm>
            <a:off x="38294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0" name="Espace réservé du contenu 2">
            <a:extLst>
              <a:ext uri="{FF2B5EF4-FFF2-40B4-BE49-F238E27FC236}">
                <a16:creationId xmlns:a16="http://schemas.microsoft.com/office/drawing/2014/main" id="{41D56E37-C0E8-45D8-B172-6910EF5FB75B}"/>
              </a:ext>
            </a:extLst>
          </p:cNvPr>
          <p:cNvSpPr>
            <a:spLocks noGrp="1"/>
          </p:cNvSpPr>
          <p:nvPr>
            <p:ph sz="quarter" idx="39" hasCustomPrompt="1"/>
          </p:nvPr>
        </p:nvSpPr>
        <p:spPr>
          <a:xfrm>
            <a:off x="67325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Tree>
    <p:extLst>
      <p:ext uri="{BB962C8B-B14F-4D97-AF65-F5344CB8AC3E}">
        <p14:creationId xmlns:p14="http://schemas.microsoft.com/office/powerpoint/2010/main" val="37933779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23. Idée principale et 3 colonnes  sécuri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36C7F1-EFF6-A24E-AB11-3002254C82A9}"/>
              </a:ext>
            </a:extLst>
          </p:cNvPr>
          <p:cNvSpPr>
            <a:spLocks noGrp="1"/>
          </p:cNvSpPr>
          <p:nvPr>
            <p:ph type="title"/>
          </p:nvPr>
        </p:nvSpPr>
        <p:spPr/>
        <p:txBody>
          <a:bodyPr/>
          <a:lstStyle/>
          <a:p>
            <a:r>
              <a:rPr lang="fr-FR"/>
              <a:t>Modifiez le style du titre</a:t>
            </a:r>
          </a:p>
        </p:txBody>
      </p:sp>
      <p:sp>
        <p:nvSpPr>
          <p:cNvPr id="3" name="Espace réservé du pied de page 2">
            <a:extLst>
              <a:ext uri="{FF2B5EF4-FFF2-40B4-BE49-F238E27FC236}">
                <a16:creationId xmlns:a16="http://schemas.microsoft.com/office/drawing/2014/main" id="{F5B5C075-5E93-433D-BC8C-16BD21C61CDC}"/>
              </a:ext>
            </a:extLst>
          </p:cNvPr>
          <p:cNvSpPr>
            <a:spLocks noGrp="1"/>
          </p:cNvSpPr>
          <p:nvPr>
            <p:ph type="ftr" sz="quarter" idx="28"/>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36F4DE25-2921-40D7-A114-D7753411652B}"/>
              </a:ext>
            </a:extLst>
          </p:cNvPr>
          <p:cNvSpPr>
            <a:spLocks noGrp="1"/>
          </p:cNvSpPr>
          <p:nvPr>
            <p:ph type="sldNum" sz="quarter" idx="29"/>
          </p:nvPr>
        </p:nvSpPr>
        <p:spPr/>
        <p:txBody>
          <a:bodyPr/>
          <a:lstStyle/>
          <a:p>
            <a:fld id="{3ACCC249-5D5B-4515-B0B4-8C29B88314F6}" type="slidenum">
              <a:rPr lang="fr-FR" smtClean="0"/>
              <a:pPr/>
              <a:t>‹N°›</a:t>
            </a:fld>
            <a:endParaRPr lang="fr-FR"/>
          </a:p>
        </p:txBody>
      </p:sp>
      <p:sp>
        <p:nvSpPr>
          <p:cNvPr id="13" name="Espace réservé du texte 24">
            <a:extLst>
              <a:ext uri="{FF2B5EF4-FFF2-40B4-BE49-F238E27FC236}">
                <a16:creationId xmlns:a16="http://schemas.microsoft.com/office/drawing/2014/main" id="{D96E7005-AF1B-40D2-B219-83AC9F0861F5}"/>
              </a:ext>
            </a:extLst>
          </p:cNvPr>
          <p:cNvSpPr>
            <a:spLocks noGrp="1"/>
          </p:cNvSpPr>
          <p:nvPr>
            <p:ph type="body" sz="quarter" idx="35"/>
          </p:nvPr>
        </p:nvSpPr>
        <p:spPr>
          <a:xfrm>
            <a:off x="926306" y="2444631"/>
            <a:ext cx="1890000"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3"/>
                </a:solidFill>
              </a:defRPr>
            </a:lvl1pPr>
          </a:lstStyle>
          <a:p>
            <a:pPr lvl="0"/>
            <a:r>
              <a:rPr lang="fr-FR"/>
              <a:t>Modifier les styles du texte du masque</a:t>
            </a:r>
          </a:p>
        </p:txBody>
      </p:sp>
      <p:sp>
        <p:nvSpPr>
          <p:cNvPr id="14" name="Espace réservé du texte 24">
            <a:extLst>
              <a:ext uri="{FF2B5EF4-FFF2-40B4-BE49-F238E27FC236}">
                <a16:creationId xmlns:a16="http://schemas.microsoft.com/office/drawing/2014/main" id="{E0C165D3-EE99-4DFA-9147-EAF9D991DCA1}"/>
              </a:ext>
            </a:extLst>
          </p:cNvPr>
          <p:cNvSpPr>
            <a:spLocks noGrp="1"/>
          </p:cNvSpPr>
          <p:nvPr>
            <p:ph type="body" sz="quarter" idx="36"/>
          </p:nvPr>
        </p:nvSpPr>
        <p:spPr>
          <a:xfrm>
            <a:off x="3835943"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3"/>
                </a:solidFill>
              </a:defRPr>
            </a:lvl1pPr>
          </a:lstStyle>
          <a:p>
            <a:pPr lvl="0"/>
            <a:r>
              <a:rPr lang="fr-FR"/>
              <a:t>Modifier les styles du texte du masque</a:t>
            </a:r>
          </a:p>
        </p:txBody>
      </p:sp>
      <p:sp>
        <p:nvSpPr>
          <p:cNvPr id="15" name="Espace réservé du texte 24">
            <a:extLst>
              <a:ext uri="{FF2B5EF4-FFF2-40B4-BE49-F238E27FC236}">
                <a16:creationId xmlns:a16="http://schemas.microsoft.com/office/drawing/2014/main" id="{1DA1A6BD-A619-4D52-8923-4D1E504E48CB}"/>
              </a:ext>
            </a:extLst>
          </p:cNvPr>
          <p:cNvSpPr>
            <a:spLocks noGrp="1"/>
          </p:cNvSpPr>
          <p:nvPr>
            <p:ph type="body" sz="quarter" idx="37"/>
          </p:nvPr>
        </p:nvSpPr>
        <p:spPr>
          <a:xfrm>
            <a:off x="6745580" y="2444631"/>
            <a:ext cx="1876926" cy="659518"/>
          </a:xfrm>
          <a:blipFill>
            <a:blip r:embed="rId2"/>
            <a:stretch>
              <a:fillRect/>
            </a:stretch>
          </a:blipFill>
        </p:spPr>
        <p:txBody>
          <a:bodyPr anchor="ctr"/>
          <a:lstStyle>
            <a:lvl1pPr marL="0" indent="0" algn="ctr">
              <a:lnSpc>
                <a:spcPct val="100000"/>
              </a:lnSpc>
              <a:spcBef>
                <a:spcPts val="0"/>
              </a:spcBef>
              <a:buNone/>
              <a:defRPr sz="1100" b="1" cap="all" baseline="0">
                <a:solidFill>
                  <a:schemeClr val="accent3"/>
                </a:solidFill>
              </a:defRPr>
            </a:lvl1pPr>
          </a:lstStyle>
          <a:p>
            <a:pPr lvl="0"/>
            <a:r>
              <a:rPr lang="fr-FR"/>
              <a:t>Modifier les styles du texte du masque</a:t>
            </a:r>
          </a:p>
        </p:txBody>
      </p:sp>
      <p:sp>
        <p:nvSpPr>
          <p:cNvPr id="25" name="Espace réservé du texte 5">
            <a:extLst>
              <a:ext uri="{FF2B5EF4-FFF2-40B4-BE49-F238E27FC236}">
                <a16:creationId xmlns:a16="http://schemas.microsoft.com/office/drawing/2014/main" id="{01FC97C4-BA09-4D91-A310-42202E8ADCE3}"/>
              </a:ext>
            </a:extLst>
          </p:cNvPr>
          <p:cNvSpPr>
            <a:spLocks noGrp="1"/>
          </p:cNvSpPr>
          <p:nvPr>
            <p:ph type="body" sz="quarter" idx="40"/>
          </p:nvPr>
        </p:nvSpPr>
        <p:spPr>
          <a:xfrm>
            <a:off x="926306" y="1275164"/>
            <a:ext cx="7696200" cy="642211"/>
          </a:xfrm>
          <a:blipFill dpi="0" rotWithShape="1">
            <a:blip r:embed="rId3"/>
            <a:srcRect/>
            <a:tile tx="0" ty="0" sx="63000" sy="63000" flip="none" algn="t"/>
          </a:blipFill>
        </p:spPr>
        <p:txBody>
          <a:bodyPr lIns="720000" tIns="72000" rIns="720000"/>
          <a:lstStyle>
            <a:lvl1pPr marL="0" indent="0" algn="ctr">
              <a:lnSpc>
                <a:spcPct val="100000"/>
              </a:lnSpc>
              <a:spcBef>
                <a:spcPts val="0"/>
              </a:spcBef>
              <a:buNone/>
              <a:defRPr sz="2400" b="1" cap="all" baseline="0"/>
            </a:lvl1pPr>
          </a:lstStyle>
          <a:p>
            <a:pPr lvl="0"/>
            <a:r>
              <a:rPr lang="fr-FR"/>
              <a:t>Modifier les styles du texte du masque</a:t>
            </a:r>
          </a:p>
        </p:txBody>
      </p:sp>
      <p:sp>
        <p:nvSpPr>
          <p:cNvPr id="18" name="Espace réservé du contenu 2">
            <a:extLst>
              <a:ext uri="{FF2B5EF4-FFF2-40B4-BE49-F238E27FC236}">
                <a16:creationId xmlns:a16="http://schemas.microsoft.com/office/drawing/2014/main" id="{E46D51D9-98EF-4537-AE6B-C7D98DB0A390}"/>
              </a:ext>
            </a:extLst>
          </p:cNvPr>
          <p:cNvSpPr>
            <a:spLocks noGrp="1"/>
          </p:cNvSpPr>
          <p:nvPr>
            <p:ph sz="quarter" idx="30" hasCustomPrompt="1"/>
          </p:nvPr>
        </p:nvSpPr>
        <p:spPr>
          <a:xfrm>
            <a:off x="9263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19" name="Espace réservé du contenu 2">
            <a:extLst>
              <a:ext uri="{FF2B5EF4-FFF2-40B4-BE49-F238E27FC236}">
                <a16:creationId xmlns:a16="http://schemas.microsoft.com/office/drawing/2014/main" id="{52AF23B2-878C-4C66-82CA-F50338EEB96F}"/>
              </a:ext>
            </a:extLst>
          </p:cNvPr>
          <p:cNvSpPr>
            <a:spLocks noGrp="1"/>
          </p:cNvSpPr>
          <p:nvPr>
            <p:ph sz="quarter" idx="38" hasCustomPrompt="1"/>
          </p:nvPr>
        </p:nvSpPr>
        <p:spPr>
          <a:xfrm>
            <a:off x="38294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
        <p:nvSpPr>
          <p:cNvPr id="20" name="Espace réservé du contenu 2">
            <a:extLst>
              <a:ext uri="{FF2B5EF4-FFF2-40B4-BE49-F238E27FC236}">
                <a16:creationId xmlns:a16="http://schemas.microsoft.com/office/drawing/2014/main" id="{850B3DEB-F6E9-4C0D-A664-4998EDB3F601}"/>
              </a:ext>
            </a:extLst>
          </p:cNvPr>
          <p:cNvSpPr>
            <a:spLocks noGrp="1"/>
          </p:cNvSpPr>
          <p:nvPr>
            <p:ph sz="quarter" idx="39" hasCustomPrompt="1"/>
          </p:nvPr>
        </p:nvSpPr>
        <p:spPr>
          <a:xfrm>
            <a:off x="6732506" y="3249944"/>
            <a:ext cx="1890000" cy="1293483"/>
          </a:xfrm>
          <a:prstGeom prst="rect">
            <a:avLst/>
          </a:prstGeom>
          <a:noFill/>
        </p:spPr>
        <p:txBody>
          <a:bodyPr vert="horz" tIns="108000"/>
          <a:lstStyle>
            <a:lvl1pPr marL="0" indent="0" algn="ctr">
              <a:lnSpc>
                <a:spcPct val="100000"/>
              </a:lnSpc>
              <a:spcBef>
                <a:spcPts val="0"/>
              </a:spcBef>
              <a:spcAft>
                <a:spcPts val="0"/>
              </a:spcAft>
              <a:buNone/>
              <a:defRPr sz="1100">
                <a:solidFill>
                  <a:schemeClr val="tx2"/>
                </a:solidFill>
                <a:latin typeface="Calibri" panose="020F0502020204030204" pitchFamily="34" charset="0"/>
                <a:cs typeface="Calibri" panose="020F0502020204030204" pitchFamily="34" charset="0"/>
              </a:defRPr>
            </a:lvl1pPr>
            <a:lvl2pPr>
              <a:defRPr sz="1200">
                <a:latin typeface="Trebuchet MS"/>
                <a:cs typeface="Trebuchet MS"/>
              </a:defRPr>
            </a:lvl2pPr>
            <a:lvl3pPr>
              <a:defRPr sz="1200">
                <a:latin typeface="Trebuchet MS"/>
                <a:cs typeface="Trebuchet MS"/>
              </a:defRPr>
            </a:lvl3pPr>
            <a:lvl4pPr>
              <a:defRPr sz="1200">
                <a:latin typeface="Trebuchet MS"/>
                <a:cs typeface="Trebuchet MS"/>
              </a:defRPr>
            </a:lvl4pPr>
            <a:lvl5pPr>
              <a:defRPr sz="1200">
                <a:latin typeface="Trebuchet MS"/>
                <a:cs typeface="Trebuchet MS"/>
              </a:defRPr>
            </a:lvl5pPr>
          </a:lstStyle>
          <a:p>
            <a:pPr lvl="0"/>
            <a:r>
              <a:rPr lang="fr-FR"/>
              <a:t>Cliquez pour  ajouter du texte ou insérer un élément </a:t>
            </a:r>
          </a:p>
        </p:txBody>
      </p:sp>
    </p:spTree>
    <p:extLst>
      <p:ext uri="{BB962C8B-B14F-4D97-AF65-F5344CB8AC3E}">
        <p14:creationId xmlns:p14="http://schemas.microsoft.com/office/powerpoint/2010/main" val="579885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Page Standard">
    <p:spTree>
      <p:nvGrpSpPr>
        <p:cNvPr id="1" name=""/>
        <p:cNvGrpSpPr/>
        <p:nvPr/>
      </p:nvGrpSpPr>
      <p:grpSpPr>
        <a:xfrm>
          <a:off x="0" y="0"/>
          <a:ext cx="0" cy="0"/>
          <a:chOff x="0" y="0"/>
          <a:chExt cx="0" cy="0"/>
        </a:xfrm>
      </p:grpSpPr>
      <p:sp>
        <p:nvSpPr>
          <p:cNvPr id="2" name="Titre 1"/>
          <p:cNvSpPr>
            <a:spLocks noGrp="1"/>
          </p:cNvSpPr>
          <p:nvPr>
            <p:ph type="title"/>
          </p:nvPr>
        </p:nvSpPr>
        <p:spPr>
          <a:xfrm>
            <a:off x="432000" y="270001"/>
            <a:ext cx="7676308" cy="540000"/>
          </a:xfrm>
          <a:noFill/>
        </p:spPr>
        <p:txBody>
          <a:bodyPr lIns="0" tIns="0" rIns="0" bIns="0">
            <a:normAutofit/>
          </a:bodyPr>
          <a:lstStyle>
            <a:lvl1pPr algn="l">
              <a:defRPr sz="1950" cap="small" baseline="0">
                <a:solidFill>
                  <a:srgbClr val="263F6A"/>
                </a:solidFill>
                <a:latin typeface="Century Gothic" pitchFamily="34" charset="0"/>
              </a:defRPr>
            </a:lvl1pPr>
          </a:lstStyle>
          <a:p>
            <a:r>
              <a:rPr lang="fr-FR"/>
              <a:t>Modifiez le style du titre</a:t>
            </a:r>
          </a:p>
        </p:txBody>
      </p:sp>
      <p:sp>
        <p:nvSpPr>
          <p:cNvPr id="3" name="Espace réservé du contenu 2"/>
          <p:cNvSpPr>
            <a:spLocks noGrp="1"/>
          </p:cNvSpPr>
          <p:nvPr>
            <p:ph idx="1"/>
          </p:nvPr>
        </p:nvSpPr>
        <p:spPr>
          <a:xfrm>
            <a:off x="432000" y="999000"/>
            <a:ext cx="8208000" cy="3645000"/>
          </a:xfrm>
        </p:spPr>
        <p:txBody>
          <a:bodyPr>
            <a:normAutofit/>
          </a:bodyPr>
          <a:lstStyle>
            <a:lvl1pPr marL="214252" indent="-214252">
              <a:spcBef>
                <a:spcPts val="900"/>
              </a:spcBef>
              <a:spcAft>
                <a:spcPts val="450"/>
              </a:spcAft>
              <a:buClr>
                <a:srgbClr val="0074BB"/>
              </a:buClr>
              <a:buSzPct val="90000"/>
              <a:buFont typeface="Wingdings 3" pitchFamily="18" charset="2"/>
              <a:buChar char="w"/>
              <a:defRPr sz="1500"/>
            </a:lvl1pPr>
            <a:lvl2pPr>
              <a:spcBef>
                <a:spcPts val="0"/>
              </a:spcBef>
              <a:spcAft>
                <a:spcPts val="450"/>
              </a:spcAft>
              <a:defRPr sz="1200"/>
            </a:lvl2pPr>
            <a:lvl3pPr>
              <a:defRPr sz="1050"/>
            </a:lvl3pPr>
            <a:lvl4pPr>
              <a:defRPr sz="900">
                <a:solidFill>
                  <a:srgbClr val="696969"/>
                </a:solidFill>
              </a:defRPr>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10250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e - sécurit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6E087-790D-C443-A64A-E55B062B7F6E}"/>
              </a:ext>
            </a:extLst>
          </p:cNvPr>
          <p:cNvSpPr>
            <a:spLocks noGrp="1"/>
          </p:cNvSpPr>
          <p:nvPr>
            <p:ph type="title"/>
          </p:nvPr>
        </p:nvSpPr>
        <p:spPr/>
        <p:txBody>
          <a:bodyPr/>
          <a:lstStyle>
            <a:lvl1pPr>
              <a:defRPr>
                <a:solidFill>
                  <a:schemeClr val="accent4"/>
                </a:solidFill>
              </a:defRPr>
            </a:lvl1pPr>
          </a:lstStyle>
          <a:p>
            <a:r>
              <a:rPr lang="fr-FR"/>
              <a:t>Modifiez le style du titre</a:t>
            </a:r>
          </a:p>
        </p:txBody>
      </p:sp>
      <p:sp>
        <p:nvSpPr>
          <p:cNvPr id="4" name="Espace réservé du pied de page 3">
            <a:extLst>
              <a:ext uri="{FF2B5EF4-FFF2-40B4-BE49-F238E27FC236}">
                <a16:creationId xmlns:a16="http://schemas.microsoft.com/office/drawing/2014/main" id="{CA895ABD-43E6-4834-A2D8-FEF02E975CD1}"/>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5" name="Espace réservé du numéro de diapositive 4">
            <a:extLst>
              <a:ext uri="{FF2B5EF4-FFF2-40B4-BE49-F238E27FC236}">
                <a16:creationId xmlns:a16="http://schemas.microsoft.com/office/drawing/2014/main" id="{4EECF8DF-1824-4C82-9021-3AC42D266B36}"/>
              </a:ext>
            </a:extLst>
          </p:cNvPr>
          <p:cNvSpPr>
            <a:spLocks noGrp="1"/>
          </p:cNvSpPr>
          <p:nvPr>
            <p:ph type="sldNum" sz="quarter" idx="11"/>
          </p:nvPr>
        </p:nvSpPr>
        <p:spPr/>
        <p:txBody>
          <a:bodyPr/>
          <a:lstStyle/>
          <a:p>
            <a:fld id="{3ACCC249-5D5B-4515-B0B4-8C29B88314F6}" type="slidenum">
              <a:rPr lang="fr-FR" smtClean="0"/>
              <a:pPr/>
              <a:t>‹N°›</a:t>
            </a:fld>
            <a:endParaRPr lang="fr-FR"/>
          </a:p>
        </p:txBody>
      </p:sp>
      <p:sp>
        <p:nvSpPr>
          <p:cNvPr id="6" name="Espace réservé du contenu 6">
            <a:extLst>
              <a:ext uri="{FF2B5EF4-FFF2-40B4-BE49-F238E27FC236}">
                <a16:creationId xmlns:a16="http://schemas.microsoft.com/office/drawing/2014/main" id="{BC3F56C2-8189-4128-950A-DD0A5336B5A4}"/>
              </a:ext>
            </a:extLst>
          </p:cNvPr>
          <p:cNvSpPr>
            <a:spLocks noGrp="1"/>
          </p:cNvSpPr>
          <p:nvPr>
            <p:ph sz="quarter" idx="12"/>
          </p:nvPr>
        </p:nvSpPr>
        <p:spPr>
          <a:xfrm>
            <a:off x="872730" y="1275162"/>
            <a:ext cx="7749778" cy="3268265"/>
          </a:xfrm>
        </p:spPr>
        <p:txBody>
          <a:bodyPr/>
          <a:lstStyle>
            <a:lvl1pPr>
              <a:buClr>
                <a:schemeClr val="accent4"/>
              </a:buClr>
              <a:defRPr/>
            </a:lvl1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10723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2 colonnes :  sous-titre et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3B0146-EE21-E049-99FA-92F0F5A80A2D}"/>
              </a:ext>
            </a:extLst>
          </p:cNvPr>
          <p:cNvSpPr>
            <a:spLocks noGrp="1"/>
          </p:cNvSpPr>
          <p:nvPr>
            <p:ph type="title"/>
          </p:nvPr>
        </p:nvSpPr>
        <p:spPr/>
        <p:txBody>
          <a:bodyPr/>
          <a:lstStyle/>
          <a:p>
            <a:r>
              <a:rPr lang="fr-FR"/>
              <a:t>Modifiez le style du titre</a:t>
            </a:r>
          </a:p>
        </p:txBody>
      </p:sp>
      <p:sp>
        <p:nvSpPr>
          <p:cNvPr id="3" name="Espace réservé du texte 2">
            <a:extLst>
              <a:ext uri="{FF2B5EF4-FFF2-40B4-BE49-F238E27FC236}">
                <a16:creationId xmlns:a16="http://schemas.microsoft.com/office/drawing/2014/main" id="{89EA1893-4C7A-804C-A1A2-D4F4647D7992}"/>
              </a:ext>
            </a:extLst>
          </p:cNvPr>
          <p:cNvSpPr>
            <a:spLocks noGrp="1"/>
          </p:cNvSpPr>
          <p:nvPr>
            <p:ph type="body" idx="1"/>
          </p:nvPr>
        </p:nvSpPr>
        <p:spPr>
          <a:xfrm>
            <a:off x="872733" y="1143361"/>
            <a:ext cx="3741433" cy="479822"/>
          </a:xfrm>
        </p:spPr>
        <p:txBody>
          <a:bodyPr anchor="b"/>
          <a:lstStyle>
            <a:lvl1pPr marL="0" indent="0">
              <a:buNone/>
              <a:defRPr sz="1500" b="1"/>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fr-FR"/>
              <a:t>Modifier les styles du texte du masque</a:t>
            </a:r>
          </a:p>
        </p:txBody>
      </p:sp>
      <p:sp>
        <p:nvSpPr>
          <p:cNvPr id="5" name="Espace réservé du texte 4">
            <a:extLst>
              <a:ext uri="{FF2B5EF4-FFF2-40B4-BE49-F238E27FC236}">
                <a16:creationId xmlns:a16="http://schemas.microsoft.com/office/drawing/2014/main" id="{A091313E-241A-8740-B18A-AAC6782C85B3}"/>
              </a:ext>
            </a:extLst>
          </p:cNvPr>
          <p:cNvSpPr>
            <a:spLocks noGrp="1"/>
          </p:cNvSpPr>
          <p:nvPr>
            <p:ph type="body" sz="quarter" idx="3"/>
          </p:nvPr>
        </p:nvSpPr>
        <p:spPr>
          <a:xfrm>
            <a:off x="4872042" y="1143361"/>
            <a:ext cx="3750469" cy="479822"/>
          </a:xfrm>
        </p:spPr>
        <p:txBody>
          <a:bodyPr anchor="b"/>
          <a:lstStyle>
            <a:lvl1pPr marL="0" indent="0">
              <a:buNone/>
              <a:defRPr sz="1500" b="1"/>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fr-FR"/>
              <a:t>Modifier les styles du texte du masque</a:t>
            </a:r>
          </a:p>
        </p:txBody>
      </p:sp>
      <p:sp>
        <p:nvSpPr>
          <p:cNvPr id="7" name="Espace réservé du pied de page 6">
            <a:extLst>
              <a:ext uri="{FF2B5EF4-FFF2-40B4-BE49-F238E27FC236}">
                <a16:creationId xmlns:a16="http://schemas.microsoft.com/office/drawing/2014/main" id="{41053989-6D27-43C3-9620-3F88B35BA3E8}"/>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8" name="Espace réservé du numéro de diapositive 7">
            <a:extLst>
              <a:ext uri="{FF2B5EF4-FFF2-40B4-BE49-F238E27FC236}">
                <a16:creationId xmlns:a16="http://schemas.microsoft.com/office/drawing/2014/main" id="{9A25ECF1-72A1-400B-BA34-787B9D981964}"/>
              </a:ext>
            </a:extLst>
          </p:cNvPr>
          <p:cNvSpPr>
            <a:spLocks noGrp="1"/>
          </p:cNvSpPr>
          <p:nvPr>
            <p:ph type="sldNum" sz="quarter" idx="11"/>
          </p:nvPr>
        </p:nvSpPr>
        <p:spPr/>
        <p:txBody>
          <a:bodyPr/>
          <a:lstStyle/>
          <a:p>
            <a:fld id="{3ACCC249-5D5B-4515-B0B4-8C29B88314F6}" type="slidenum">
              <a:rPr lang="fr-FR" smtClean="0"/>
              <a:pPr/>
              <a:t>‹N°›</a:t>
            </a:fld>
            <a:endParaRPr lang="fr-FR"/>
          </a:p>
        </p:txBody>
      </p:sp>
      <p:sp>
        <p:nvSpPr>
          <p:cNvPr id="9" name="Espace réservé du contenu 6">
            <a:extLst>
              <a:ext uri="{FF2B5EF4-FFF2-40B4-BE49-F238E27FC236}">
                <a16:creationId xmlns:a16="http://schemas.microsoft.com/office/drawing/2014/main" id="{D3787338-2B36-47DF-87AC-42D71EF16BC1}"/>
              </a:ext>
            </a:extLst>
          </p:cNvPr>
          <p:cNvSpPr>
            <a:spLocks noGrp="1"/>
          </p:cNvSpPr>
          <p:nvPr>
            <p:ph sz="quarter" idx="12"/>
          </p:nvPr>
        </p:nvSpPr>
        <p:spPr>
          <a:xfrm>
            <a:off x="872730" y="1643066"/>
            <a:ext cx="3749278" cy="29003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contenu 6">
            <a:extLst>
              <a:ext uri="{FF2B5EF4-FFF2-40B4-BE49-F238E27FC236}">
                <a16:creationId xmlns:a16="http://schemas.microsoft.com/office/drawing/2014/main" id="{1E10EDFD-647C-4D3E-9B92-D76F78B6933A}"/>
              </a:ext>
            </a:extLst>
          </p:cNvPr>
          <p:cNvSpPr>
            <a:spLocks noGrp="1"/>
          </p:cNvSpPr>
          <p:nvPr>
            <p:ph sz="quarter" idx="13"/>
          </p:nvPr>
        </p:nvSpPr>
        <p:spPr>
          <a:xfrm>
            <a:off x="4873230" y="1643066"/>
            <a:ext cx="3749278" cy="29003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71149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Sous-titre et 4 idées simpl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ADB564-9A81-794F-AD7B-521455CCAAA8}"/>
              </a:ext>
            </a:extLst>
          </p:cNvPr>
          <p:cNvSpPr>
            <a:spLocks noGrp="1"/>
          </p:cNvSpPr>
          <p:nvPr>
            <p:ph type="title"/>
          </p:nvPr>
        </p:nvSpPr>
        <p:spPr/>
        <p:txBody>
          <a:bodyPr/>
          <a:lstStyle/>
          <a:p>
            <a:r>
              <a:rPr lang="fr-FR"/>
              <a:t>Modifiez le style du titre</a:t>
            </a:r>
          </a:p>
        </p:txBody>
      </p:sp>
      <p:sp>
        <p:nvSpPr>
          <p:cNvPr id="3" name="Les missions de DCOM en externe">
            <a:extLst>
              <a:ext uri="{FF2B5EF4-FFF2-40B4-BE49-F238E27FC236}">
                <a16:creationId xmlns:a16="http://schemas.microsoft.com/office/drawing/2014/main" id="{2E2B73AB-0068-3F4B-9BEB-A6185FF0262A}"/>
              </a:ext>
            </a:extLst>
          </p:cNvPr>
          <p:cNvSpPr txBox="1">
            <a:spLocks/>
          </p:cNvSpPr>
          <p:nvPr userDrawn="1"/>
        </p:nvSpPr>
        <p:spPr>
          <a:xfrm>
            <a:off x="5742478" y="1412280"/>
            <a:ext cx="1500188" cy="74980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ctr">
            <a:normAutofit/>
          </a:bodyPr>
          <a:lstStyle>
            <a:lvl1pPr marL="0" marR="0" indent="0" algn="l" defTabSz="457200" rtl="0" latinLnBrk="0">
              <a:lnSpc>
                <a:spcPct val="120000"/>
              </a:lnSpc>
              <a:spcBef>
                <a:spcPts val="0"/>
              </a:spcBef>
              <a:spcAft>
                <a:spcPts val="0"/>
              </a:spcAft>
              <a:buClrTx/>
              <a:buSzTx/>
              <a:buFontTx/>
              <a:buNone/>
              <a:tabLst/>
              <a:defRPr sz="4000" b="0" i="0" u="none" strike="noStrike" cap="none" spc="0" baseline="0">
                <a:solidFill>
                  <a:srgbClr val="313D71"/>
                </a:solidFill>
                <a:uFillTx/>
                <a:latin typeface="Century Gothic"/>
                <a:ea typeface="Century Gothic"/>
                <a:cs typeface="Century Gothic"/>
                <a:sym typeface="Century Gothic"/>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algn="ctr"/>
            <a:endParaRPr lang="fr-FR" sz="1100" b="1">
              <a:solidFill>
                <a:srgbClr val="6DAC16"/>
              </a:solidFill>
              <a:latin typeface="Trebuchet MS"/>
              <a:cs typeface="Trebuchet MS"/>
            </a:endParaRPr>
          </a:p>
        </p:txBody>
      </p:sp>
      <p:sp>
        <p:nvSpPr>
          <p:cNvPr id="9" name="Espace réservé du pied de page 8">
            <a:extLst>
              <a:ext uri="{FF2B5EF4-FFF2-40B4-BE49-F238E27FC236}">
                <a16:creationId xmlns:a16="http://schemas.microsoft.com/office/drawing/2014/main" id="{532CF2C8-13C9-4AF4-B559-2417414C197B}"/>
              </a:ext>
            </a:extLst>
          </p:cNvPr>
          <p:cNvSpPr>
            <a:spLocks noGrp="1"/>
          </p:cNvSpPr>
          <p:nvPr>
            <p:ph type="ftr" sz="quarter" idx="23"/>
          </p:nvPr>
        </p:nvSpPr>
        <p:spPr/>
        <p:txBody>
          <a:bodyPr/>
          <a:lstStyle/>
          <a:p>
            <a:r>
              <a:rPr lang="fr-FR"/>
              <a:t>Principes et Enjeux en Science Ouverte - Colloque AFSTAL - Audrey LEGENDRE - 12/06/2024</a:t>
            </a:r>
          </a:p>
        </p:txBody>
      </p:sp>
      <p:sp>
        <p:nvSpPr>
          <p:cNvPr id="10" name="Espace réservé du numéro de diapositive 9">
            <a:extLst>
              <a:ext uri="{FF2B5EF4-FFF2-40B4-BE49-F238E27FC236}">
                <a16:creationId xmlns:a16="http://schemas.microsoft.com/office/drawing/2014/main" id="{E7B8263A-DC05-4B19-82FB-422B5CD1CB87}"/>
              </a:ext>
            </a:extLst>
          </p:cNvPr>
          <p:cNvSpPr>
            <a:spLocks noGrp="1"/>
          </p:cNvSpPr>
          <p:nvPr>
            <p:ph type="sldNum" sz="quarter" idx="24"/>
          </p:nvPr>
        </p:nvSpPr>
        <p:spPr/>
        <p:txBody>
          <a:bodyPr/>
          <a:lstStyle/>
          <a:p>
            <a:fld id="{3ACCC249-5D5B-4515-B0B4-8C29B88314F6}" type="slidenum">
              <a:rPr lang="fr-FR" smtClean="0"/>
              <a:pPr/>
              <a:t>‹N°›</a:t>
            </a:fld>
            <a:endParaRPr lang="fr-FR"/>
          </a:p>
        </p:txBody>
      </p:sp>
      <p:sp>
        <p:nvSpPr>
          <p:cNvPr id="11" name="Espace réservé du texte 24">
            <a:extLst>
              <a:ext uri="{FF2B5EF4-FFF2-40B4-BE49-F238E27FC236}">
                <a16:creationId xmlns:a16="http://schemas.microsoft.com/office/drawing/2014/main" id="{DE54AA0B-A2BA-42CC-BF43-6816960E9666}"/>
              </a:ext>
            </a:extLst>
          </p:cNvPr>
          <p:cNvSpPr>
            <a:spLocks noGrp="1"/>
          </p:cNvSpPr>
          <p:nvPr>
            <p:ph type="body" sz="quarter" idx="35"/>
          </p:nvPr>
        </p:nvSpPr>
        <p:spPr>
          <a:xfrm>
            <a:off x="1576388" y="1425569"/>
            <a:ext cx="1863000" cy="793800"/>
          </a:xfrm>
          <a:blipFill>
            <a:blip r:embed="rId2"/>
            <a:stretch>
              <a:fillRect/>
            </a:stretch>
          </a:blipFill>
        </p:spPr>
        <p:txBody>
          <a:bodyPr anchor="ctr"/>
          <a:lstStyle>
            <a:lvl1pPr marL="0" indent="0" algn="ctr">
              <a:buNone/>
              <a:defRPr sz="1800" b="1" cap="all" baseline="0">
                <a:solidFill>
                  <a:schemeClr val="accent3"/>
                </a:solidFill>
              </a:defRPr>
            </a:lvl1pPr>
          </a:lstStyle>
          <a:p>
            <a:pPr lvl="0"/>
            <a:r>
              <a:rPr lang="fr-FR"/>
              <a:t>Modifier les styles du texte du masque</a:t>
            </a:r>
          </a:p>
        </p:txBody>
      </p:sp>
      <p:sp>
        <p:nvSpPr>
          <p:cNvPr id="12" name="Espace réservé du texte 24">
            <a:extLst>
              <a:ext uri="{FF2B5EF4-FFF2-40B4-BE49-F238E27FC236}">
                <a16:creationId xmlns:a16="http://schemas.microsoft.com/office/drawing/2014/main" id="{66B1C8D4-F341-4502-AC40-05C3001A4788}"/>
              </a:ext>
            </a:extLst>
          </p:cNvPr>
          <p:cNvSpPr>
            <a:spLocks noGrp="1"/>
          </p:cNvSpPr>
          <p:nvPr>
            <p:ph type="body" sz="quarter" idx="36"/>
          </p:nvPr>
        </p:nvSpPr>
        <p:spPr>
          <a:xfrm>
            <a:off x="5660150" y="3094920"/>
            <a:ext cx="1863000" cy="793800"/>
          </a:xfrm>
          <a:blipFill>
            <a:blip r:embed="rId2"/>
            <a:stretch>
              <a:fillRect/>
            </a:stretch>
          </a:blipFill>
        </p:spPr>
        <p:txBody>
          <a:bodyPr anchor="ctr"/>
          <a:lstStyle>
            <a:lvl1pPr marL="0" indent="0" algn="ctr">
              <a:buNone/>
              <a:defRPr sz="1800" b="1" cap="all" baseline="0">
                <a:solidFill>
                  <a:schemeClr val="accent3"/>
                </a:solidFill>
              </a:defRPr>
            </a:lvl1pPr>
          </a:lstStyle>
          <a:p>
            <a:pPr lvl="0"/>
            <a:r>
              <a:rPr lang="fr-FR"/>
              <a:t>Modifier les styles du texte du masque</a:t>
            </a:r>
          </a:p>
        </p:txBody>
      </p:sp>
      <p:sp>
        <p:nvSpPr>
          <p:cNvPr id="13" name="Espace réservé du texte 24">
            <a:extLst>
              <a:ext uri="{FF2B5EF4-FFF2-40B4-BE49-F238E27FC236}">
                <a16:creationId xmlns:a16="http://schemas.microsoft.com/office/drawing/2014/main" id="{072A72FA-9855-4C36-8CC8-545D8678BE65}"/>
              </a:ext>
            </a:extLst>
          </p:cNvPr>
          <p:cNvSpPr>
            <a:spLocks noGrp="1"/>
          </p:cNvSpPr>
          <p:nvPr>
            <p:ph type="body" sz="quarter" idx="37"/>
          </p:nvPr>
        </p:nvSpPr>
        <p:spPr>
          <a:xfrm>
            <a:off x="1576388" y="3094920"/>
            <a:ext cx="1863000" cy="793800"/>
          </a:xfrm>
          <a:blipFill>
            <a:blip r:embed="rId2"/>
            <a:stretch>
              <a:fillRect/>
            </a:stretch>
          </a:blipFill>
        </p:spPr>
        <p:txBody>
          <a:bodyPr anchor="ctr"/>
          <a:lstStyle>
            <a:lvl1pPr marL="0" indent="0" algn="ctr">
              <a:buNone/>
              <a:defRPr sz="1800" b="1" cap="all" baseline="0">
                <a:solidFill>
                  <a:schemeClr val="accent3"/>
                </a:solidFill>
              </a:defRPr>
            </a:lvl1pPr>
          </a:lstStyle>
          <a:p>
            <a:pPr lvl="0"/>
            <a:r>
              <a:rPr lang="fr-FR"/>
              <a:t>Modifier les styles du texte du masque</a:t>
            </a:r>
          </a:p>
        </p:txBody>
      </p:sp>
      <p:sp>
        <p:nvSpPr>
          <p:cNvPr id="14" name="Espace réservé du texte 24">
            <a:extLst>
              <a:ext uri="{FF2B5EF4-FFF2-40B4-BE49-F238E27FC236}">
                <a16:creationId xmlns:a16="http://schemas.microsoft.com/office/drawing/2014/main" id="{3903830D-EB5C-424F-9E24-2A3BF3F72D59}"/>
              </a:ext>
            </a:extLst>
          </p:cNvPr>
          <p:cNvSpPr>
            <a:spLocks noGrp="1"/>
          </p:cNvSpPr>
          <p:nvPr>
            <p:ph type="body" sz="quarter" idx="38"/>
          </p:nvPr>
        </p:nvSpPr>
        <p:spPr>
          <a:xfrm>
            <a:off x="5660150" y="1425569"/>
            <a:ext cx="1863000" cy="793800"/>
          </a:xfrm>
          <a:blipFill>
            <a:blip r:embed="rId2"/>
            <a:stretch>
              <a:fillRect/>
            </a:stretch>
          </a:blipFill>
        </p:spPr>
        <p:txBody>
          <a:bodyPr anchor="ctr"/>
          <a:lstStyle>
            <a:lvl1pPr marL="0" indent="0" algn="ctr">
              <a:buNone/>
              <a:defRPr sz="1800" b="1" cap="all" baseline="0">
                <a:solidFill>
                  <a:schemeClr val="accent3"/>
                </a:solidFill>
              </a:defRPr>
            </a:lvl1pPr>
          </a:lstStyle>
          <a:p>
            <a:pPr lvl="0"/>
            <a:r>
              <a:rPr lang="fr-FR"/>
              <a:t>Modifier les styles du texte du masque</a:t>
            </a:r>
          </a:p>
        </p:txBody>
      </p:sp>
      <p:sp>
        <p:nvSpPr>
          <p:cNvPr id="15" name="Espace réservé du texte 5">
            <a:extLst>
              <a:ext uri="{FF2B5EF4-FFF2-40B4-BE49-F238E27FC236}">
                <a16:creationId xmlns:a16="http://schemas.microsoft.com/office/drawing/2014/main" id="{6352038A-EE3A-48D5-93EE-6169C7493A9F}"/>
              </a:ext>
            </a:extLst>
          </p:cNvPr>
          <p:cNvSpPr>
            <a:spLocks noGrp="1"/>
          </p:cNvSpPr>
          <p:nvPr>
            <p:ph type="body" sz="quarter" idx="40"/>
          </p:nvPr>
        </p:nvSpPr>
        <p:spPr>
          <a:xfrm>
            <a:off x="2726197" y="2336350"/>
            <a:ext cx="3618548" cy="642211"/>
          </a:xfrm>
          <a:noFill/>
        </p:spPr>
        <p:txBody>
          <a:bodyPr lIns="90000" tIns="90000" rIns="90000" bIns="90000" anchor="ctr"/>
          <a:lstStyle>
            <a:lvl1pPr marL="0" indent="0" algn="ctr">
              <a:buNone/>
              <a:defRPr sz="2100" b="1" cap="all" baseline="0"/>
            </a:lvl1pPr>
          </a:lstStyle>
          <a:p>
            <a:pPr lvl="0"/>
            <a:r>
              <a:rPr lang="fr-FR"/>
              <a:t>Modifier les styles du texte du masque</a:t>
            </a:r>
          </a:p>
        </p:txBody>
      </p:sp>
    </p:spTree>
    <p:extLst>
      <p:ext uri="{BB962C8B-B14F-4D97-AF65-F5344CB8AC3E}">
        <p14:creationId xmlns:p14="http://schemas.microsoft.com/office/powerpoint/2010/main" val="287412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Sous-titre et 4 idées développé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8EC064-D793-444D-86F1-49EE2AC31134}"/>
              </a:ext>
            </a:extLst>
          </p:cNvPr>
          <p:cNvSpPr>
            <a:spLocks noGrp="1"/>
          </p:cNvSpPr>
          <p:nvPr>
            <p:ph type="title"/>
          </p:nvPr>
        </p:nvSpPr>
        <p:spPr/>
        <p:txBody>
          <a:bodyPr/>
          <a:lstStyle/>
          <a:p>
            <a:r>
              <a:rPr lang="fr-FR"/>
              <a:t>Modifiez le style du titre</a:t>
            </a:r>
          </a:p>
        </p:txBody>
      </p:sp>
      <p:sp>
        <p:nvSpPr>
          <p:cNvPr id="6" name="Espace réservé du texte 6">
            <a:extLst>
              <a:ext uri="{FF2B5EF4-FFF2-40B4-BE49-F238E27FC236}">
                <a16:creationId xmlns:a16="http://schemas.microsoft.com/office/drawing/2014/main" id="{A961EFA3-5281-9D47-B3F2-F43CE09028EF}"/>
              </a:ext>
            </a:extLst>
          </p:cNvPr>
          <p:cNvSpPr>
            <a:spLocks noGrp="1"/>
          </p:cNvSpPr>
          <p:nvPr>
            <p:ph type="body" sz="quarter" idx="16"/>
          </p:nvPr>
        </p:nvSpPr>
        <p:spPr>
          <a:xfrm>
            <a:off x="892175" y="1117601"/>
            <a:ext cx="1838325" cy="1312863"/>
          </a:xfrm>
          <a:prstGeom prst="rect">
            <a:avLst/>
          </a:prstGeom>
        </p:spPr>
        <p:txBody>
          <a:bodyPr vert="horz" anchor="ctr"/>
          <a:lstStyle>
            <a:lvl1pPr marL="0" indent="0" algn="r">
              <a:lnSpc>
                <a:spcPct val="90000"/>
              </a:lnSpc>
              <a:spcBef>
                <a:spcPts val="200"/>
              </a:spcBef>
              <a:spcAft>
                <a:spcPts val="200"/>
              </a:spcAft>
              <a:buNone/>
              <a:defRPr sz="1100">
                <a:latin typeface="Calibri" panose="020F0502020204030204" pitchFamily="34" charset="0"/>
                <a:cs typeface="Calibri" panose="020F0502020204030204" pitchFamily="34" charset="0"/>
              </a:defRPr>
            </a:lvl1pPr>
          </a:lstStyle>
          <a:p>
            <a:pPr lvl="0"/>
            <a:r>
              <a:rPr lang="fr-FR"/>
              <a:t>Modifier les styles du texte du masque</a:t>
            </a:r>
          </a:p>
        </p:txBody>
      </p:sp>
      <p:sp>
        <p:nvSpPr>
          <p:cNvPr id="7" name="Espace réservé du texte 6">
            <a:extLst>
              <a:ext uri="{FF2B5EF4-FFF2-40B4-BE49-F238E27FC236}">
                <a16:creationId xmlns:a16="http://schemas.microsoft.com/office/drawing/2014/main" id="{C5A7C9C5-1C8E-9C45-BD4A-B682E4DA102C}"/>
              </a:ext>
            </a:extLst>
          </p:cNvPr>
          <p:cNvSpPr>
            <a:spLocks noGrp="1"/>
          </p:cNvSpPr>
          <p:nvPr>
            <p:ph type="body" sz="quarter" idx="17"/>
          </p:nvPr>
        </p:nvSpPr>
        <p:spPr>
          <a:xfrm>
            <a:off x="892175" y="3194255"/>
            <a:ext cx="1838325" cy="1312863"/>
          </a:xfrm>
          <a:prstGeom prst="rect">
            <a:avLst/>
          </a:prstGeom>
        </p:spPr>
        <p:txBody>
          <a:bodyPr vert="horz" anchor="ctr"/>
          <a:lstStyle>
            <a:lvl1pPr marL="0" indent="0" algn="r">
              <a:lnSpc>
                <a:spcPct val="90000"/>
              </a:lnSpc>
              <a:spcBef>
                <a:spcPts val="200"/>
              </a:spcBef>
              <a:spcAft>
                <a:spcPts val="200"/>
              </a:spcAft>
              <a:buNone/>
              <a:defRPr sz="1100">
                <a:latin typeface="Calibri" panose="020F0502020204030204" pitchFamily="34" charset="0"/>
                <a:cs typeface="Calibri" panose="020F0502020204030204" pitchFamily="34" charset="0"/>
              </a:defRPr>
            </a:lvl1pPr>
          </a:lstStyle>
          <a:p>
            <a:pPr lvl="0"/>
            <a:r>
              <a:rPr lang="fr-FR"/>
              <a:t>Modifier les styles du texte du masque</a:t>
            </a:r>
          </a:p>
        </p:txBody>
      </p:sp>
      <p:sp>
        <p:nvSpPr>
          <p:cNvPr id="8" name="Espace réservé du texte 6">
            <a:extLst>
              <a:ext uri="{FF2B5EF4-FFF2-40B4-BE49-F238E27FC236}">
                <a16:creationId xmlns:a16="http://schemas.microsoft.com/office/drawing/2014/main" id="{E45B8230-2978-F846-B437-6A5A8615E4CA}"/>
              </a:ext>
            </a:extLst>
          </p:cNvPr>
          <p:cNvSpPr>
            <a:spLocks noGrp="1"/>
          </p:cNvSpPr>
          <p:nvPr>
            <p:ph type="body" sz="quarter" idx="18"/>
          </p:nvPr>
        </p:nvSpPr>
        <p:spPr>
          <a:xfrm>
            <a:off x="6833022" y="3194255"/>
            <a:ext cx="1790278" cy="1312863"/>
          </a:xfrm>
          <a:prstGeom prst="rect">
            <a:avLst/>
          </a:prstGeom>
        </p:spPr>
        <p:txBody>
          <a:bodyPr vert="horz" anchor="ctr"/>
          <a:lstStyle>
            <a:lvl1pPr marL="0" indent="0" algn="l">
              <a:lnSpc>
                <a:spcPct val="90000"/>
              </a:lnSpc>
              <a:spcBef>
                <a:spcPts val="200"/>
              </a:spcBef>
              <a:spcAft>
                <a:spcPts val="200"/>
              </a:spcAft>
              <a:buNone/>
              <a:defRPr sz="1100">
                <a:latin typeface="Calibri" panose="020F0502020204030204" pitchFamily="34" charset="0"/>
                <a:cs typeface="Calibri" panose="020F0502020204030204" pitchFamily="34" charset="0"/>
              </a:defRPr>
            </a:lvl1pPr>
          </a:lstStyle>
          <a:p>
            <a:pPr lvl="0"/>
            <a:r>
              <a:rPr lang="fr-FR"/>
              <a:t>Modifier les styles du texte du masque</a:t>
            </a:r>
          </a:p>
        </p:txBody>
      </p:sp>
      <p:sp>
        <p:nvSpPr>
          <p:cNvPr id="9" name="Espace réservé du texte 6">
            <a:extLst>
              <a:ext uri="{FF2B5EF4-FFF2-40B4-BE49-F238E27FC236}">
                <a16:creationId xmlns:a16="http://schemas.microsoft.com/office/drawing/2014/main" id="{8BD71160-6098-3645-9A25-7D43B59DCD73}"/>
              </a:ext>
            </a:extLst>
          </p:cNvPr>
          <p:cNvSpPr>
            <a:spLocks noGrp="1"/>
          </p:cNvSpPr>
          <p:nvPr>
            <p:ph type="body" sz="quarter" idx="19"/>
          </p:nvPr>
        </p:nvSpPr>
        <p:spPr>
          <a:xfrm>
            <a:off x="6833022" y="1114618"/>
            <a:ext cx="1790278" cy="1312863"/>
          </a:xfrm>
          <a:prstGeom prst="rect">
            <a:avLst/>
          </a:prstGeom>
        </p:spPr>
        <p:txBody>
          <a:bodyPr vert="horz" anchor="ctr"/>
          <a:lstStyle>
            <a:lvl1pPr marL="0" indent="0" algn="l">
              <a:lnSpc>
                <a:spcPct val="90000"/>
              </a:lnSpc>
              <a:spcBef>
                <a:spcPts val="200"/>
              </a:spcBef>
              <a:spcAft>
                <a:spcPts val="200"/>
              </a:spcAft>
              <a:buNone/>
              <a:defRPr sz="1100">
                <a:latin typeface="Calibri" panose="020F0502020204030204" pitchFamily="34" charset="0"/>
                <a:cs typeface="Calibri" panose="020F0502020204030204" pitchFamily="34" charset="0"/>
              </a:defRPr>
            </a:lvl1pPr>
          </a:lstStyle>
          <a:p>
            <a:pPr lvl="0"/>
            <a:r>
              <a:rPr lang="fr-FR"/>
              <a:t>Modifier les styles du texte du masque</a:t>
            </a:r>
          </a:p>
        </p:txBody>
      </p:sp>
      <p:cxnSp>
        <p:nvCxnSpPr>
          <p:cNvPr id="10" name="Connecteur droit 9">
            <a:extLst>
              <a:ext uri="{FF2B5EF4-FFF2-40B4-BE49-F238E27FC236}">
                <a16:creationId xmlns:a16="http://schemas.microsoft.com/office/drawing/2014/main" id="{304014CE-8A90-1740-A6DD-02F8BCBC7E07}"/>
              </a:ext>
            </a:extLst>
          </p:cNvPr>
          <p:cNvCxnSpPr>
            <a:cxnSpLocks/>
          </p:cNvCxnSpPr>
          <p:nvPr userDrawn="1"/>
        </p:nvCxnSpPr>
        <p:spPr>
          <a:xfrm>
            <a:off x="2743689" y="1146826"/>
            <a:ext cx="0" cy="1179457"/>
          </a:xfrm>
          <a:prstGeom prst="line">
            <a:avLst/>
          </a:prstGeom>
          <a:noFill/>
          <a:ln w="107950" cap="flat">
            <a:solidFill>
              <a:schemeClr val="bg2"/>
            </a:solidFill>
            <a:prstDash val="solid"/>
            <a:miter lim="400000"/>
          </a:ln>
          <a:effectLst/>
          <a:sp3d/>
        </p:spPr>
        <p:style>
          <a:lnRef idx="0">
            <a:scrgbClr r="0" g="0" b="0"/>
          </a:lnRef>
          <a:fillRef idx="0">
            <a:scrgbClr r="0" g="0" b="0"/>
          </a:fillRef>
          <a:effectRef idx="0">
            <a:scrgbClr r="0" g="0" b="0"/>
          </a:effectRef>
          <a:fontRef idx="none"/>
        </p:style>
      </p:cxnSp>
      <p:cxnSp>
        <p:nvCxnSpPr>
          <p:cNvPr id="11" name="Connecteur droit 10">
            <a:extLst>
              <a:ext uri="{FF2B5EF4-FFF2-40B4-BE49-F238E27FC236}">
                <a16:creationId xmlns:a16="http://schemas.microsoft.com/office/drawing/2014/main" id="{2F936F1A-6C81-2444-B1F4-56F42AECD1DB}"/>
              </a:ext>
            </a:extLst>
          </p:cNvPr>
          <p:cNvCxnSpPr>
            <a:cxnSpLocks/>
          </p:cNvCxnSpPr>
          <p:nvPr userDrawn="1"/>
        </p:nvCxnSpPr>
        <p:spPr>
          <a:xfrm>
            <a:off x="6757350" y="1138514"/>
            <a:ext cx="0" cy="1179457"/>
          </a:xfrm>
          <a:prstGeom prst="line">
            <a:avLst/>
          </a:prstGeom>
          <a:noFill/>
          <a:ln w="107950" cap="flat">
            <a:solidFill>
              <a:schemeClr val="bg2"/>
            </a:solidFill>
            <a:prstDash val="solid"/>
            <a:miter lim="400000"/>
          </a:ln>
          <a:effectLst/>
          <a:sp3d/>
        </p:spPr>
        <p:style>
          <a:lnRef idx="0">
            <a:scrgbClr r="0" g="0" b="0"/>
          </a:lnRef>
          <a:fillRef idx="0">
            <a:scrgbClr r="0" g="0" b="0"/>
          </a:fillRef>
          <a:effectRef idx="0">
            <a:scrgbClr r="0" g="0" b="0"/>
          </a:effectRef>
          <a:fontRef idx="none"/>
        </p:style>
      </p:cxnSp>
      <p:cxnSp>
        <p:nvCxnSpPr>
          <p:cNvPr id="12" name="Connecteur droit 11">
            <a:extLst>
              <a:ext uri="{FF2B5EF4-FFF2-40B4-BE49-F238E27FC236}">
                <a16:creationId xmlns:a16="http://schemas.microsoft.com/office/drawing/2014/main" id="{BB6706CD-A96D-B94F-9B9B-2671DA871281}"/>
              </a:ext>
            </a:extLst>
          </p:cNvPr>
          <p:cNvCxnSpPr>
            <a:cxnSpLocks/>
          </p:cNvCxnSpPr>
          <p:nvPr userDrawn="1"/>
        </p:nvCxnSpPr>
        <p:spPr>
          <a:xfrm>
            <a:off x="6757350" y="3249947"/>
            <a:ext cx="0" cy="1179457"/>
          </a:xfrm>
          <a:prstGeom prst="line">
            <a:avLst/>
          </a:prstGeom>
          <a:noFill/>
          <a:ln w="107950" cap="flat">
            <a:solidFill>
              <a:schemeClr val="bg2"/>
            </a:solidFill>
            <a:prstDash val="solid"/>
            <a:miter lim="400000"/>
          </a:ln>
          <a:effectLst/>
          <a:sp3d/>
        </p:spPr>
        <p:style>
          <a:lnRef idx="0">
            <a:scrgbClr r="0" g="0" b="0"/>
          </a:lnRef>
          <a:fillRef idx="0">
            <a:scrgbClr r="0" g="0" b="0"/>
          </a:fillRef>
          <a:effectRef idx="0">
            <a:scrgbClr r="0" g="0" b="0"/>
          </a:effectRef>
          <a:fontRef idx="none"/>
        </p:style>
      </p:cxnSp>
      <p:cxnSp>
        <p:nvCxnSpPr>
          <p:cNvPr id="13" name="Connecteur droit 12">
            <a:extLst>
              <a:ext uri="{FF2B5EF4-FFF2-40B4-BE49-F238E27FC236}">
                <a16:creationId xmlns:a16="http://schemas.microsoft.com/office/drawing/2014/main" id="{8C2EB8E9-0FED-1E4E-94A6-C0FF9B27779F}"/>
              </a:ext>
            </a:extLst>
          </p:cNvPr>
          <p:cNvCxnSpPr>
            <a:cxnSpLocks/>
          </p:cNvCxnSpPr>
          <p:nvPr userDrawn="1"/>
        </p:nvCxnSpPr>
        <p:spPr>
          <a:xfrm>
            <a:off x="2743689" y="3299823"/>
            <a:ext cx="0" cy="1179457"/>
          </a:xfrm>
          <a:prstGeom prst="line">
            <a:avLst/>
          </a:prstGeom>
          <a:noFill/>
          <a:ln w="107950" cap="flat">
            <a:solidFill>
              <a:schemeClr val="bg2"/>
            </a:solidFill>
            <a:prstDash val="solid"/>
            <a:miter lim="400000"/>
          </a:ln>
          <a:effectLst/>
          <a:sp3d/>
        </p:spPr>
        <p:style>
          <a:lnRef idx="0">
            <a:scrgbClr r="0" g="0" b="0"/>
          </a:lnRef>
          <a:fillRef idx="0">
            <a:scrgbClr r="0" g="0" b="0"/>
          </a:fillRef>
          <a:effectRef idx="0">
            <a:scrgbClr r="0" g="0" b="0"/>
          </a:effectRef>
          <a:fontRef idx="none"/>
        </p:style>
      </p:cxnSp>
      <p:sp>
        <p:nvSpPr>
          <p:cNvPr id="17" name="Espace réservé du pied de page 16">
            <a:extLst>
              <a:ext uri="{FF2B5EF4-FFF2-40B4-BE49-F238E27FC236}">
                <a16:creationId xmlns:a16="http://schemas.microsoft.com/office/drawing/2014/main" id="{AC83AA3C-3363-4E2F-BD7B-E76D73E2C2C6}"/>
              </a:ext>
            </a:extLst>
          </p:cNvPr>
          <p:cNvSpPr>
            <a:spLocks noGrp="1"/>
          </p:cNvSpPr>
          <p:nvPr>
            <p:ph type="ftr" sz="quarter" idx="23"/>
          </p:nvPr>
        </p:nvSpPr>
        <p:spPr/>
        <p:txBody>
          <a:bodyPr/>
          <a:lstStyle/>
          <a:p>
            <a:r>
              <a:rPr lang="fr-FR"/>
              <a:t>Principes et Enjeux en Science Ouverte - Colloque AFSTAL - Audrey LEGENDRE - 12/06/2024</a:t>
            </a:r>
          </a:p>
        </p:txBody>
      </p:sp>
      <p:sp>
        <p:nvSpPr>
          <p:cNvPr id="18" name="Espace réservé du numéro de diapositive 17">
            <a:extLst>
              <a:ext uri="{FF2B5EF4-FFF2-40B4-BE49-F238E27FC236}">
                <a16:creationId xmlns:a16="http://schemas.microsoft.com/office/drawing/2014/main" id="{1F4668BC-F790-432A-A1C1-3F49FEE874F0}"/>
              </a:ext>
            </a:extLst>
          </p:cNvPr>
          <p:cNvSpPr>
            <a:spLocks noGrp="1"/>
          </p:cNvSpPr>
          <p:nvPr>
            <p:ph type="sldNum" sz="quarter" idx="24"/>
          </p:nvPr>
        </p:nvSpPr>
        <p:spPr/>
        <p:txBody>
          <a:bodyPr/>
          <a:lstStyle/>
          <a:p>
            <a:fld id="{3ACCC249-5D5B-4515-B0B4-8C29B88314F6}" type="slidenum">
              <a:rPr lang="fr-FR" smtClean="0"/>
              <a:pPr/>
              <a:t>‹N°›</a:t>
            </a:fld>
            <a:endParaRPr lang="fr-FR"/>
          </a:p>
        </p:txBody>
      </p:sp>
      <p:sp>
        <p:nvSpPr>
          <p:cNvPr id="19" name="Espace réservé du texte 5">
            <a:extLst>
              <a:ext uri="{FF2B5EF4-FFF2-40B4-BE49-F238E27FC236}">
                <a16:creationId xmlns:a16="http://schemas.microsoft.com/office/drawing/2014/main" id="{3EE5089F-CB31-4043-8849-A6847904543E}"/>
              </a:ext>
            </a:extLst>
          </p:cNvPr>
          <p:cNvSpPr>
            <a:spLocks noGrp="1"/>
          </p:cNvSpPr>
          <p:nvPr>
            <p:ph type="body" sz="quarter" idx="40"/>
          </p:nvPr>
        </p:nvSpPr>
        <p:spPr>
          <a:xfrm>
            <a:off x="2969596" y="2655973"/>
            <a:ext cx="3568187" cy="300326"/>
          </a:xfrm>
          <a:solidFill>
            <a:schemeClr val="accent2"/>
          </a:solidFill>
        </p:spPr>
        <p:txBody>
          <a:bodyPr lIns="90000" tIns="90000" rIns="90000" bIns="90000" anchor="ctr"/>
          <a:lstStyle>
            <a:lvl1pPr marL="0" indent="0" algn="ctr">
              <a:buNone/>
              <a:defRPr sz="1500" b="1" cap="all" baseline="0">
                <a:solidFill>
                  <a:schemeClr val="bg1"/>
                </a:solidFill>
              </a:defRPr>
            </a:lvl1pPr>
          </a:lstStyle>
          <a:p>
            <a:pPr lvl="0"/>
            <a:r>
              <a:rPr lang="fr-FR"/>
              <a:t>Modifier les styles du texte du masque</a:t>
            </a:r>
          </a:p>
        </p:txBody>
      </p:sp>
      <p:sp>
        <p:nvSpPr>
          <p:cNvPr id="20" name="Espace réservé du texte 22">
            <a:extLst>
              <a:ext uri="{FF2B5EF4-FFF2-40B4-BE49-F238E27FC236}">
                <a16:creationId xmlns:a16="http://schemas.microsoft.com/office/drawing/2014/main" id="{493C6FFC-76D5-4E6C-9342-3DCE7E2516D1}"/>
              </a:ext>
            </a:extLst>
          </p:cNvPr>
          <p:cNvSpPr>
            <a:spLocks noGrp="1"/>
          </p:cNvSpPr>
          <p:nvPr>
            <p:ph type="body" sz="quarter" idx="28"/>
          </p:nvPr>
        </p:nvSpPr>
        <p:spPr>
          <a:xfrm>
            <a:off x="2962672" y="1052969"/>
            <a:ext cx="1440000" cy="1440000"/>
          </a:xfrm>
          <a:solidFill>
            <a:schemeClr val="accent3"/>
          </a:solidFill>
          <a:ln>
            <a:noFill/>
          </a:ln>
        </p:spPr>
        <p:txBody>
          <a:bodyPr anchor="t"/>
          <a:lstStyle>
            <a:lvl1pPr marL="0" indent="0" algn="ctr">
              <a:spcBef>
                <a:spcPts val="0"/>
              </a:spcBef>
              <a:buNone/>
              <a:defRPr sz="1100" b="0">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21" name="Espace réservé du texte 22">
            <a:extLst>
              <a:ext uri="{FF2B5EF4-FFF2-40B4-BE49-F238E27FC236}">
                <a16:creationId xmlns:a16="http://schemas.microsoft.com/office/drawing/2014/main" id="{FA764495-5C11-4582-A766-8222DD4F536B}"/>
              </a:ext>
            </a:extLst>
          </p:cNvPr>
          <p:cNvSpPr>
            <a:spLocks noGrp="1"/>
          </p:cNvSpPr>
          <p:nvPr>
            <p:ph type="body" sz="quarter" idx="41"/>
          </p:nvPr>
        </p:nvSpPr>
        <p:spPr>
          <a:xfrm>
            <a:off x="5105797" y="1052969"/>
            <a:ext cx="1440000" cy="1440000"/>
          </a:xfrm>
          <a:solidFill>
            <a:schemeClr val="accent3"/>
          </a:solidFill>
          <a:ln>
            <a:noFill/>
          </a:ln>
        </p:spPr>
        <p:txBody>
          <a:bodyPr anchor="t"/>
          <a:lstStyle>
            <a:lvl1pPr marL="0" indent="0" algn="ctr">
              <a:spcBef>
                <a:spcPts val="0"/>
              </a:spcBef>
              <a:buNone/>
              <a:defRPr sz="1100" b="0">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22" name="Espace réservé du texte 22">
            <a:extLst>
              <a:ext uri="{FF2B5EF4-FFF2-40B4-BE49-F238E27FC236}">
                <a16:creationId xmlns:a16="http://schemas.microsoft.com/office/drawing/2014/main" id="{066890BF-A76F-4307-B112-DFCEE629901C}"/>
              </a:ext>
            </a:extLst>
          </p:cNvPr>
          <p:cNvSpPr>
            <a:spLocks noGrp="1"/>
          </p:cNvSpPr>
          <p:nvPr>
            <p:ph type="body" sz="quarter" idx="42"/>
          </p:nvPr>
        </p:nvSpPr>
        <p:spPr>
          <a:xfrm>
            <a:off x="2962672" y="3103425"/>
            <a:ext cx="1440000" cy="1440000"/>
          </a:xfrm>
          <a:solidFill>
            <a:schemeClr val="accent3"/>
          </a:solidFill>
          <a:ln>
            <a:noFill/>
          </a:ln>
        </p:spPr>
        <p:txBody>
          <a:bodyPr anchor="t"/>
          <a:lstStyle>
            <a:lvl1pPr marL="0" indent="0" algn="ctr">
              <a:spcBef>
                <a:spcPts val="0"/>
              </a:spcBef>
              <a:buNone/>
              <a:defRPr sz="1100" b="0">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
        <p:nvSpPr>
          <p:cNvPr id="23" name="Espace réservé du texte 22">
            <a:extLst>
              <a:ext uri="{FF2B5EF4-FFF2-40B4-BE49-F238E27FC236}">
                <a16:creationId xmlns:a16="http://schemas.microsoft.com/office/drawing/2014/main" id="{151300C3-9B0D-4078-8FA0-4C98BD5A4526}"/>
              </a:ext>
            </a:extLst>
          </p:cNvPr>
          <p:cNvSpPr>
            <a:spLocks noGrp="1"/>
          </p:cNvSpPr>
          <p:nvPr>
            <p:ph type="body" sz="quarter" idx="43"/>
          </p:nvPr>
        </p:nvSpPr>
        <p:spPr>
          <a:xfrm>
            <a:off x="5105797" y="3103425"/>
            <a:ext cx="1440000" cy="1440000"/>
          </a:xfrm>
          <a:solidFill>
            <a:schemeClr val="accent3"/>
          </a:solidFill>
          <a:ln>
            <a:noFill/>
          </a:ln>
        </p:spPr>
        <p:txBody>
          <a:bodyPr anchor="t"/>
          <a:lstStyle>
            <a:lvl1pPr marL="0" indent="0" algn="ctr">
              <a:spcBef>
                <a:spcPts val="0"/>
              </a:spcBef>
              <a:buNone/>
              <a:defRPr sz="1100" b="0">
                <a:solidFill>
                  <a:schemeClr val="bg1"/>
                </a:solidFill>
              </a:defRPr>
            </a:lvl1pPr>
            <a:lvl2pPr marL="135719" indent="0">
              <a:buNone/>
              <a:defRPr>
                <a:solidFill>
                  <a:schemeClr val="bg1"/>
                </a:solidFill>
              </a:defRPr>
            </a:lvl2pPr>
            <a:lvl3pPr marL="269054" indent="0">
              <a:buNone/>
              <a:defRPr>
                <a:solidFill>
                  <a:schemeClr val="bg1"/>
                </a:solidFill>
              </a:defRPr>
            </a:lvl3pPr>
            <a:lvl4pPr marL="404771" indent="0">
              <a:buNone/>
              <a:defRPr>
                <a:solidFill>
                  <a:schemeClr val="bg1"/>
                </a:solidFill>
              </a:defRPr>
            </a:lvl4pPr>
            <a:lvl5pPr marL="538109" indent="0">
              <a:buNone/>
              <a:defRPr>
                <a:solidFill>
                  <a:schemeClr val="bg1"/>
                </a:solidFill>
              </a:defRPr>
            </a:lvl5pPr>
          </a:lstStyle>
          <a:p>
            <a:pPr lvl="0"/>
            <a:r>
              <a:rPr lang="fr-FR"/>
              <a:t>Modifier les styles du texte du masque</a:t>
            </a:r>
          </a:p>
        </p:txBody>
      </p:sp>
    </p:spTree>
    <p:extLst>
      <p:ext uri="{BB962C8B-B14F-4D97-AF65-F5344CB8AC3E}">
        <p14:creationId xmlns:p14="http://schemas.microsoft.com/office/powerpoint/2010/main" val="267862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2.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image" Target="../media/image1.emf"/><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1DF0FD03-FE41-9E40-85B7-54997E2562D0}"/>
              </a:ext>
            </a:extLst>
          </p:cNvPr>
          <p:cNvSpPr>
            <a:spLocks noChangeArrowheads="1"/>
          </p:cNvSpPr>
          <p:nvPr userDrawn="1"/>
        </p:nvSpPr>
        <p:spPr bwMode="auto">
          <a:xfrm>
            <a:off x="925116" y="4874419"/>
            <a:ext cx="8218884" cy="270272"/>
          </a:xfrm>
          <a:prstGeom prst="rect">
            <a:avLst/>
          </a:prstGeom>
          <a:solidFill>
            <a:schemeClr val="accent2"/>
          </a:solidFill>
          <a:ln>
            <a:noFill/>
          </a:ln>
        </p:spPr>
        <p:txBody>
          <a:bodyPr wrap="none"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a:p>
        </p:txBody>
      </p:sp>
      <p:sp>
        <p:nvSpPr>
          <p:cNvPr id="1027" name="Rectangle 2"/>
          <p:cNvSpPr>
            <a:spLocks noGrp="1" noChangeArrowheads="1"/>
          </p:cNvSpPr>
          <p:nvPr>
            <p:ph type="title"/>
          </p:nvPr>
        </p:nvSpPr>
        <p:spPr bwMode="auto">
          <a:xfrm>
            <a:off x="418251" y="338024"/>
            <a:ext cx="7749778" cy="43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45720" rIns="91440" bIns="45720" numCol="1" anchor="t" anchorCtr="0" compatLnSpc="1">
            <a:prstTxWarp prst="textNoShape">
              <a:avLst/>
            </a:prstTxWarp>
          </a:bodyPr>
          <a:lstStyle/>
          <a:p>
            <a:pPr lvl="0"/>
            <a:r>
              <a:rPr lang="fr-FR" altLang="fr-FR"/>
              <a:t>Cliquez pour modifier le style du titre</a:t>
            </a:r>
          </a:p>
        </p:txBody>
      </p:sp>
      <p:sp>
        <p:nvSpPr>
          <p:cNvPr id="1028" name="Rectangle 3"/>
          <p:cNvSpPr>
            <a:spLocks noGrp="1" noChangeArrowheads="1"/>
          </p:cNvSpPr>
          <p:nvPr>
            <p:ph type="body" idx="1"/>
          </p:nvPr>
        </p:nvSpPr>
        <p:spPr bwMode="auto">
          <a:xfrm>
            <a:off x="872730" y="1275162"/>
            <a:ext cx="7749778" cy="326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Premier niveau</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 name="Espace réservé du pied de page 1">
            <a:extLst>
              <a:ext uri="{FF2B5EF4-FFF2-40B4-BE49-F238E27FC236}">
                <a16:creationId xmlns:a16="http://schemas.microsoft.com/office/drawing/2014/main" id="{CFD3BA7A-CFAF-4ADB-87BA-6404ADC71103}"/>
              </a:ext>
            </a:extLst>
          </p:cNvPr>
          <p:cNvSpPr>
            <a:spLocks noGrp="1"/>
          </p:cNvSpPr>
          <p:nvPr>
            <p:ph type="ftr" sz="quarter" idx="3"/>
          </p:nvPr>
        </p:nvSpPr>
        <p:spPr>
          <a:xfrm>
            <a:off x="2530674" y="4869657"/>
            <a:ext cx="6091834" cy="273844"/>
          </a:xfrm>
          <a:prstGeom prst="rect">
            <a:avLst/>
          </a:prstGeom>
        </p:spPr>
        <p:txBody>
          <a:bodyPr vert="horz" lIns="0" tIns="45720" rIns="0" bIns="45720" rtlCol="0" anchor="ctr"/>
          <a:lstStyle>
            <a:lvl1pPr algn="r">
              <a:defRPr sz="750" cap="all" baseline="0">
                <a:solidFill>
                  <a:schemeClr val="bg1"/>
                </a:solidFill>
                <a:latin typeface="+mn-lt"/>
              </a:defRPr>
            </a:lvl1pPr>
          </a:lstStyle>
          <a:p>
            <a:r>
              <a:rPr lang="fr-FR"/>
              <a:t>Principes et Enjeux en Science Ouverte - Colloque AFSTAL - Audrey LEGENDRE - 12/06/2024</a:t>
            </a:r>
          </a:p>
        </p:txBody>
      </p:sp>
      <p:sp>
        <p:nvSpPr>
          <p:cNvPr id="3" name="Espace réservé du numéro de diapositive 2">
            <a:extLst>
              <a:ext uri="{FF2B5EF4-FFF2-40B4-BE49-F238E27FC236}">
                <a16:creationId xmlns:a16="http://schemas.microsoft.com/office/drawing/2014/main" id="{595022BD-C378-4F61-B426-0CD6A3C3711B}"/>
              </a:ext>
            </a:extLst>
          </p:cNvPr>
          <p:cNvSpPr>
            <a:spLocks noGrp="1"/>
          </p:cNvSpPr>
          <p:nvPr>
            <p:ph type="sldNum" sz="quarter" idx="4"/>
          </p:nvPr>
        </p:nvSpPr>
        <p:spPr>
          <a:xfrm>
            <a:off x="8623301" y="4869657"/>
            <a:ext cx="520702" cy="273844"/>
          </a:xfrm>
          <a:prstGeom prst="rect">
            <a:avLst/>
          </a:prstGeom>
        </p:spPr>
        <p:txBody>
          <a:bodyPr vert="horz" lIns="91440" tIns="45720" rIns="91440" bIns="45720" rtlCol="0" anchor="ctr"/>
          <a:lstStyle>
            <a:lvl1pPr algn="ctr">
              <a:defRPr sz="750">
                <a:solidFill>
                  <a:schemeClr val="bg1"/>
                </a:solidFill>
                <a:latin typeface="+mn-lt"/>
              </a:defRPr>
            </a:lvl1pPr>
          </a:lstStyle>
          <a:p>
            <a:fld id="{3ACCC249-5D5B-4515-B0B4-8C29B88314F6}" type="slidenum">
              <a:rPr lang="fr-FR" smtClean="0"/>
              <a:pPr/>
              <a:t>‹N°›</a:t>
            </a:fld>
            <a:endParaRPr lang="fr-FR"/>
          </a:p>
        </p:txBody>
      </p:sp>
      <p:pic>
        <p:nvPicPr>
          <p:cNvPr id="5" name="Image 4">
            <a:extLst>
              <a:ext uri="{FF2B5EF4-FFF2-40B4-BE49-F238E27FC236}">
                <a16:creationId xmlns:a16="http://schemas.microsoft.com/office/drawing/2014/main" id="{DB252CB7-6E58-4178-AFFE-177F9CCDD322}"/>
              </a:ext>
            </a:extLst>
          </p:cNvPr>
          <p:cNvPicPr>
            <a:picLocks noChangeAspect="1"/>
          </p:cNvPicPr>
          <p:nvPr userDrawn="1"/>
        </p:nvPicPr>
        <p:blipFill rotWithShape="1">
          <a:blip r:embed="rId29" cstate="screen">
            <a:extLst>
              <a:ext uri="{28A0092B-C50C-407E-A947-70E740481C1C}">
                <a14:useLocalDpi xmlns:a14="http://schemas.microsoft.com/office/drawing/2010/main"/>
              </a:ext>
            </a:extLst>
          </a:blip>
          <a:srcRect b="53641"/>
          <a:stretch/>
        </p:blipFill>
        <p:spPr>
          <a:xfrm>
            <a:off x="135732" y="4899935"/>
            <a:ext cx="664370" cy="203919"/>
          </a:xfrm>
          <a:prstGeom prst="rect">
            <a:avLst/>
          </a:prstGeom>
        </p:spPr>
      </p:pic>
    </p:spTree>
  </p:cSld>
  <p:clrMap bg1="lt1" tx1="dk1" bg2="lt2" tx2="dk2" accent1="accent1" accent2="accent2" accent3="accent3" accent4="accent4" accent5="accent5" accent6="accent6" hlink="hlink" folHlink="folHlink"/>
  <p:sldLayoutIdLst>
    <p:sldLayoutId id="2147483772" r:id="rId1"/>
    <p:sldLayoutId id="2147483775" r:id="rId2"/>
    <p:sldLayoutId id="2147483780" r:id="rId3"/>
    <p:sldLayoutId id="2147483812" r:id="rId4"/>
    <p:sldLayoutId id="2147483813" r:id="rId5"/>
    <p:sldLayoutId id="2147483814" r:id="rId6"/>
    <p:sldLayoutId id="2147483777" r:id="rId7"/>
    <p:sldLayoutId id="2147483782" r:id="rId8"/>
    <p:sldLayoutId id="2147483784" r:id="rId9"/>
    <p:sldLayoutId id="2147483801" r:id="rId10"/>
    <p:sldLayoutId id="2147483778" r:id="rId11"/>
    <p:sldLayoutId id="2147483788" r:id="rId12"/>
    <p:sldLayoutId id="2147483821" r:id="rId13"/>
    <p:sldLayoutId id="2147483789" r:id="rId14"/>
    <p:sldLayoutId id="2147483790" r:id="rId15"/>
    <p:sldLayoutId id="2147483776" r:id="rId16"/>
    <p:sldLayoutId id="2147483795" r:id="rId17"/>
    <p:sldLayoutId id="2147483796" r:id="rId18"/>
    <p:sldLayoutId id="2147483797" r:id="rId19"/>
    <p:sldLayoutId id="2147483798" r:id="rId20"/>
    <p:sldLayoutId id="2147483809" r:id="rId21"/>
    <p:sldLayoutId id="2147483810" r:id="rId22"/>
    <p:sldLayoutId id="2147483811" r:id="rId23"/>
    <p:sldLayoutId id="2147483804" r:id="rId24"/>
    <p:sldLayoutId id="2147483820" r:id="rId25"/>
    <p:sldLayoutId id="2147483828" r:id="rId26"/>
    <p:sldLayoutId id="2147483831" r:id="rId27"/>
  </p:sldLayoutIdLst>
  <p:hf hdr="0" dt="0"/>
  <p:txStyles>
    <p:titleStyle>
      <a:lvl1pPr algn="l" rtl="0" eaLnBrk="1" fontAlgn="base" hangingPunct="1">
        <a:spcBef>
          <a:spcPct val="0"/>
        </a:spcBef>
        <a:spcAft>
          <a:spcPct val="0"/>
        </a:spcAft>
        <a:defRPr sz="1800" b="1" i="0">
          <a:solidFill>
            <a:schemeClr val="accent2"/>
          </a:solidFill>
          <a:latin typeface="Calibri" panose="020F0502020204030204" pitchFamily="34" charset="0"/>
          <a:ea typeface="+mj-ea"/>
          <a:cs typeface="+mj-cs"/>
        </a:defRPr>
      </a:lvl1pPr>
      <a:lvl2pPr algn="l" rtl="0" eaLnBrk="1" fontAlgn="base" hangingPunct="1">
        <a:spcBef>
          <a:spcPct val="0"/>
        </a:spcBef>
        <a:spcAft>
          <a:spcPct val="0"/>
        </a:spcAft>
        <a:defRPr sz="3000">
          <a:solidFill>
            <a:schemeClr val="tx2"/>
          </a:solidFill>
          <a:latin typeface="Trebuchet MS" pitchFamily="34" charset="0"/>
        </a:defRPr>
      </a:lvl2pPr>
      <a:lvl3pPr algn="l" rtl="0" eaLnBrk="1" fontAlgn="base" hangingPunct="1">
        <a:spcBef>
          <a:spcPct val="0"/>
        </a:spcBef>
        <a:spcAft>
          <a:spcPct val="0"/>
        </a:spcAft>
        <a:defRPr sz="3000">
          <a:solidFill>
            <a:schemeClr val="tx2"/>
          </a:solidFill>
          <a:latin typeface="Trebuchet MS" pitchFamily="34" charset="0"/>
        </a:defRPr>
      </a:lvl3pPr>
      <a:lvl4pPr algn="l" rtl="0" eaLnBrk="1" fontAlgn="base" hangingPunct="1">
        <a:spcBef>
          <a:spcPct val="0"/>
        </a:spcBef>
        <a:spcAft>
          <a:spcPct val="0"/>
        </a:spcAft>
        <a:defRPr sz="3000">
          <a:solidFill>
            <a:schemeClr val="tx2"/>
          </a:solidFill>
          <a:latin typeface="Trebuchet MS" pitchFamily="34" charset="0"/>
        </a:defRPr>
      </a:lvl4pPr>
      <a:lvl5pPr algn="l" rtl="0" eaLnBrk="1" fontAlgn="base" hangingPunct="1">
        <a:spcBef>
          <a:spcPct val="0"/>
        </a:spcBef>
        <a:spcAft>
          <a:spcPct val="0"/>
        </a:spcAft>
        <a:defRPr sz="3000">
          <a:solidFill>
            <a:schemeClr val="tx2"/>
          </a:solidFill>
          <a:latin typeface="Trebuchet MS" pitchFamily="34" charset="0"/>
        </a:defRPr>
      </a:lvl5pPr>
      <a:lvl6pPr marL="342866" algn="l" rtl="0" eaLnBrk="1" fontAlgn="base" hangingPunct="1">
        <a:spcBef>
          <a:spcPct val="0"/>
        </a:spcBef>
        <a:spcAft>
          <a:spcPct val="0"/>
        </a:spcAft>
        <a:defRPr sz="3000">
          <a:solidFill>
            <a:schemeClr val="tx2"/>
          </a:solidFill>
          <a:latin typeface="Trebuchet MS" pitchFamily="34" charset="0"/>
        </a:defRPr>
      </a:lvl6pPr>
      <a:lvl7pPr marL="685732" algn="l" rtl="0" eaLnBrk="1" fontAlgn="base" hangingPunct="1">
        <a:spcBef>
          <a:spcPct val="0"/>
        </a:spcBef>
        <a:spcAft>
          <a:spcPct val="0"/>
        </a:spcAft>
        <a:defRPr sz="3000">
          <a:solidFill>
            <a:schemeClr val="tx2"/>
          </a:solidFill>
          <a:latin typeface="Trebuchet MS" pitchFamily="34" charset="0"/>
        </a:defRPr>
      </a:lvl7pPr>
      <a:lvl8pPr marL="1028598" algn="l" rtl="0" eaLnBrk="1" fontAlgn="base" hangingPunct="1">
        <a:spcBef>
          <a:spcPct val="0"/>
        </a:spcBef>
        <a:spcAft>
          <a:spcPct val="0"/>
        </a:spcAft>
        <a:defRPr sz="3000">
          <a:solidFill>
            <a:schemeClr val="tx2"/>
          </a:solidFill>
          <a:latin typeface="Trebuchet MS" pitchFamily="34" charset="0"/>
        </a:defRPr>
      </a:lvl8pPr>
      <a:lvl9pPr marL="1371464" algn="l" rtl="0" eaLnBrk="1" fontAlgn="base" hangingPunct="1">
        <a:spcBef>
          <a:spcPct val="0"/>
        </a:spcBef>
        <a:spcAft>
          <a:spcPct val="0"/>
        </a:spcAft>
        <a:defRPr sz="3000">
          <a:solidFill>
            <a:schemeClr val="tx2"/>
          </a:solidFill>
          <a:latin typeface="Trebuchet MS" pitchFamily="34" charset="0"/>
        </a:defRPr>
      </a:lvl9pPr>
    </p:titleStyle>
    <p:body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p:bodyStyle>
    <p:otherStyle>
      <a:defPPr>
        <a:defRPr lang="fr-FR"/>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0" userDrawn="1">
          <p15:clr>
            <a:srgbClr val="F26B43"/>
          </p15:clr>
        </p15:guide>
        <p15:guide id="2" pos="5432" userDrawn="1">
          <p15:clr>
            <a:srgbClr val="F26B43"/>
          </p15:clr>
        </p15:guide>
        <p15:guide id="3" orient="horz" pos="803" userDrawn="1">
          <p15:clr>
            <a:srgbClr val="F26B43"/>
          </p15:clr>
        </p15:guide>
        <p15:guide id="4" orient="horz" pos="2862" userDrawn="1">
          <p15:clr>
            <a:srgbClr val="F26B43"/>
          </p15:clr>
        </p15:guide>
        <p15:guide id="5" pos="584" userDrawn="1">
          <p15:clr>
            <a:srgbClr val="F26B43"/>
          </p15:clr>
        </p15:guide>
        <p15:guide id="6" orient="horz" pos="1620" userDrawn="1">
          <p15:clr>
            <a:srgbClr val="F26B43"/>
          </p15:clr>
        </p15:guide>
        <p15:guide id="7" pos="29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40909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30" r:id="rId5"/>
  </p:sldLayoutIdLst>
  <p:hf hdr="0" dt="0"/>
  <p:txStyles>
    <p:titleStyle>
      <a:lvl1pPr algn="l" rtl="0" eaLnBrk="0" fontAlgn="base" hangingPunct="0">
        <a:spcBef>
          <a:spcPct val="0"/>
        </a:spcBef>
        <a:spcAft>
          <a:spcPct val="0"/>
        </a:spcAft>
        <a:defRPr sz="2400" b="1" i="0">
          <a:solidFill>
            <a:srgbClr val="87B1E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Trebuchet MS" pitchFamily="34" charset="0"/>
        </a:defRPr>
      </a:lvl2pPr>
      <a:lvl3pPr algn="l" rtl="0" eaLnBrk="0" fontAlgn="base" hangingPunct="0">
        <a:spcBef>
          <a:spcPct val="0"/>
        </a:spcBef>
        <a:spcAft>
          <a:spcPct val="0"/>
        </a:spcAft>
        <a:defRPr sz="3000">
          <a:solidFill>
            <a:schemeClr val="tx2"/>
          </a:solidFill>
          <a:latin typeface="Trebuchet MS" pitchFamily="34" charset="0"/>
        </a:defRPr>
      </a:lvl3pPr>
      <a:lvl4pPr algn="l" rtl="0" eaLnBrk="0" fontAlgn="base" hangingPunct="0">
        <a:spcBef>
          <a:spcPct val="0"/>
        </a:spcBef>
        <a:spcAft>
          <a:spcPct val="0"/>
        </a:spcAft>
        <a:defRPr sz="3000">
          <a:solidFill>
            <a:schemeClr val="tx2"/>
          </a:solidFill>
          <a:latin typeface="Trebuchet MS" pitchFamily="34" charset="0"/>
        </a:defRPr>
      </a:lvl4pPr>
      <a:lvl5pPr algn="l" rtl="0" eaLnBrk="0" fontAlgn="base" hangingPunct="0">
        <a:spcBef>
          <a:spcPct val="0"/>
        </a:spcBef>
        <a:spcAft>
          <a:spcPct val="0"/>
        </a:spcAft>
        <a:defRPr sz="3000">
          <a:solidFill>
            <a:schemeClr val="tx2"/>
          </a:solidFill>
          <a:latin typeface="Trebuchet MS" pitchFamily="34" charset="0"/>
        </a:defRPr>
      </a:lvl5pPr>
      <a:lvl6pPr marL="342866" algn="l" rtl="0" fontAlgn="base">
        <a:spcBef>
          <a:spcPct val="0"/>
        </a:spcBef>
        <a:spcAft>
          <a:spcPct val="0"/>
        </a:spcAft>
        <a:defRPr sz="3000">
          <a:solidFill>
            <a:schemeClr val="tx2"/>
          </a:solidFill>
          <a:latin typeface="Trebuchet MS" pitchFamily="34" charset="0"/>
        </a:defRPr>
      </a:lvl6pPr>
      <a:lvl7pPr marL="685732" algn="l" rtl="0" fontAlgn="base">
        <a:spcBef>
          <a:spcPct val="0"/>
        </a:spcBef>
        <a:spcAft>
          <a:spcPct val="0"/>
        </a:spcAft>
        <a:defRPr sz="3000">
          <a:solidFill>
            <a:schemeClr val="tx2"/>
          </a:solidFill>
          <a:latin typeface="Trebuchet MS" pitchFamily="34" charset="0"/>
        </a:defRPr>
      </a:lvl7pPr>
      <a:lvl8pPr marL="1028598" algn="l" rtl="0" fontAlgn="base">
        <a:spcBef>
          <a:spcPct val="0"/>
        </a:spcBef>
        <a:spcAft>
          <a:spcPct val="0"/>
        </a:spcAft>
        <a:defRPr sz="3000">
          <a:solidFill>
            <a:schemeClr val="tx2"/>
          </a:solidFill>
          <a:latin typeface="Trebuchet MS" pitchFamily="34" charset="0"/>
        </a:defRPr>
      </a:lvl8pPr>
      <a:lvl9pPr marL="1371464" algn="l" rtl="0" fontAlgn="base">
        <a:spcBef>
          <a:spcPct val="0"/>
        </a:spcBef>
        <a:spcAft>
          <a:spcPct val="0"/>
        </a:spcAft>
        <a:defRPr sz="3000">
          <a:solidFill>
            <a:schemeClr val="tx2"/>
          </a:solidFill>
          <a:latin typeface="Trebuchet MS" pitchFamily="34" charset="0"/>
        </a:defRPr>
      </a:lvl9pPr>
    </p:titleStyle>
    <p:bodyStyle>
      <a:lvl1pPr marL="132148" indent="-132148" algn="l" rtl="0" eaLnBrk="0" fontAlgn="base" hangingPunct="0">
        <a:lnSpc>
          <a:spcPts val="1800"/>
        </a:lnSpc>
        <a:spcBef>
          <a:spcPct val="100000"/>
        </a:spcBef>
        <a:spcAft>
          <a:spcPct val="0"/>
        </a:spcAft>
        <a:buClr>
          <a:schemeClr val="tx2"/>
        </a:buClr>
        <a:buSzPct val="75000"/>
        <a:buFont typeface="Arial" charset="0"/>
        <a:buChar char="▌"/>
        <a:defRPr sz="1575" b="0" i="0">
          <a:solidFill>
            <a:schemeClr val="tx1"/>
          </a:solidFill>
          <a:latin typeface="Calibri" panose="020F0502020204030204" pitchFamily="34" charset="0"/>
          <a:ea typeface="+mn-ea"/>
          <a:cs typeface="+mn-cs"/>
        </a:defRPr>
      </a:lvl1pPr>
      <a:lvl2pPr marL="539300" indent="-132148" algn="l" rtl="0" eaLnBrk="0" fontAlgn="base" hangingPunct="0">
        <a:lnSpc>
          <a:spcPts val="1800"/>
        </a:lnSpc>
        <a:spcBef>
          <a:spcPct val="0"/>
        </a:spcBef>
        <a:spcAft>
          <a:spcPct val="0"/>
        </a:spcAft>
        <a:buClr>
          <a:schemeClr val="tx1"/>
        </a:buClr>
        <a:buSzPct val="90000"/>
        <a:buFont typeface="Wingdings" pitchFamily="2" charset="2"/>
        <a:buChar char="§"/>
        <a:defRPr sz="1200" b="0" i="0">
          <a:solidFill>
            <a:schemeClr val="tx1"/>
          </a:solidFill>
          <a:latin typeface="Calibri" panose="020F0502020204030204" pitchFamily="34" charset="0"/>
        </a:defRPr>
      </a:lvl2pPr>
      <a:lvl3pPr marL="798830" indent="-125004" algn="l" rtl="0" eaLnBrk="0" fontAlgn="base" hangingPunct="0">
        <a:lnSpc>
          <a:spcPts val="1800"/>
        </a:lnSpc>
        <a:spcBef>
          <a:spcPct val="0"/>
        </a:spcBef>
        <a:spcAft>
          <a:spcPct val="0"/>
        </a:spcAft>
        <a:buSzPct val="90000"/>
        <a:buFont typeface="Wingdings" pitchFamily="2" charset="2"/>
        <a:buChar char="§"/>
        <a:defRPr sz="1200" b="0" i="0">
          <a:solidFill>
            <a:schemeClr val="tx1"/>
          </a:solidFill>
          <a:latin typeface="Calibri" panose="020F0502020204030204" pitchFamily="34" charset="0"/>
        </a:defRPr>
      </a:lvl3pPr>
      <a:lvl4pPr marL="1104791" indent="-171434" algn="l" rtl="0" eaLnBrk="0" fontAlgn="base" hangingPunct="0">
        <a:lnSpc>
          <a:spcPts val="1800"/>
        </a:lnSpc>
        <a:spcBef>
          <a:spcPct val="0"/>
        </a:spcBef>
        <a:spcAft>
          <a:spcPct val="0"/>
        </a:spcAft>
        <a:buChar char="–"/>
        <a:defRPr sz="1200" b="0" i="0">
          <a:solidFill>
            <a:schemeClr val="tx1"/>
          </a:solidFill>
          <a:latin typeface="Calibri" panose="020F0502020204030204" pitchFamily="34" charset="0"/>
        </a:defRPr>
      </a:lvl4pPr>
      <a:lvl5pPr marL="1410751" indent="-171434" algn="l" rtl="0" eaLnBrk="0" fontAlgn="base" hangingPunct="0">
        <a:lnSpc>
          <a:spcPts val="1800"/>
        </a:lnSpc>
        <a:spcBef>
          <a:spcPct val="0"/>
        </a:spcBef>
        <a:spcAft>
          <a:spcPct val="0"/>
        </a:spcAft>
        <a:buChar char="»"/>
        <a:defRPr sz="1200" b="0" i="0">
          <a:solidFill>
            <a:schemeClr val="tx1"/>
          </a:solidFill>
          <a:latin typeface="Calibri" panose="020F0502020204030204" pitchFamily="34" charset="0"/>
        </a:defRPr>
      </a:lvl5pPr>
      <a:lvl6pPr marL="1753617" indent="-171434" algn="l" rtl="0" fontAlgn="base">
        <a:lnSpc>
          <a:spcPts val="1800"/>
        </a:lnSpc>
        <a:spcBef>
          <a:spcPct val="0"/>
        </a:spcBef>
        <a:spcAft>
          <a:spcPct val="0"/>
        </a:spcAft>
        <a:buChar char="»"/>
        <a:defRPr sz="1200">
          <a:solidFill>
            <a:schemeClr val="tx1"/>
          </a:solidFill>
          <a:latin typeface="+mn-lt"/>
        </a:defRPr>
      </a:lvl6pPr>
      <a:lvl7pPr marL="2096482" indent="-171434" algn="l" rtl="0" fontAlgn="base">
        <a:lnSpc>
          <a:spcPts val="1800"/>
        </a:lnSpc>
        <a:spcBef>
          <a:spcPct val="0"/>
        </a:spcBef>
        <a:spcAft>
          <a:spcPct val="0"/>
        </a:spcAft>
        <a:buChar char="»"/>
        <a:defRPr sz="1200">
          <a:solidFill>
            <a:schemeClr val="tx1"/>
          </a:solidFill>
          <a:latin typeface="+mn-lt"/>
        </a:defRPr>
      </a:lvl7pPr>
      <a:lvl8pPr marL="2439347" indent="-171434" algn="l" rtl="0" fontAlgn="base">
        <a:lnSpc>
          <a:spcPts val="1800"/>
        </a:lnSpc>
        <a:spcBef>
          <a:spcPct val="0"/>
        </a:spcBef>
        <a:spcAft>
          <a:spcPct val="0"/>
        </a:spcAft>
        <a:buChar char="»"/>
        <a:defRPr sz="1200">
          <a:solidFill>
            <a:schemeClr val="tx1"/>
          </a:solidFill>
          <a:latin typeface="+mn-lt"/>
        </a:defRPr>
      </a:lvl8pPr>
      <a:lvl9pPr marL="2782214" indent="-171434" algn="l" rtl="0" fontAlgn="base">
        <a:lnSpc>
          <a:spcPts val="1800"/>
        </a:lnSpc>
        <a:spcBef>
          <a:spcPct val="0"/>
        </a:spcBef>
        <a:spcAft>
          <a:spcPct val="0"/>
        </a:spcAft>
        <a:buChar char="»"/>
        <a:defRPr sz="1200">
          <a:solidFill>
            <a:schemeClr val="tx1"/>
          </a:solidFill>
          <a:latin typeface="+mn-lt"/>
        </a:defRPr>
      </a:lvl9pPr>
    </p:bodyStyle>
    <p:otherStyle>
      <a:defPPr>
        <a:defRPr lang="fr-FR"/>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58" userDrawn="1">
          <p15:clr>
            <a:srgbClr val="F26B43"/>
          </p15:clr>
        </p15:guide>
        <p15:guide id="2" pos="311" userDrawn="1">
          <p15:clr>
            <a:srgbClr val="F26B43"/>
          </p15:clr>
        </p15:guide>
        <p15:guide id="3" pos="5414" userDrawn="1">
          <p15:clr>
            <a:srgbClr val="F26B43"/>
          </p15:clr>
        </p15:guide>
        <p15:guide id="4" orient="horz" pos="295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a:extLst>
              <a:ext uri="{FF2B5EF4-FFF2-40B4-BE49-F238E27FC236}">
                <a16:creationId xmlns:a16="http://schemas.microsoft.com/office/drawing/2014/main" id="{1DF0FD03-FE41-9E40-85B7-54997E2562D0}"/>
              </a:ext>
            </a:extLst>
          </p:cNvPr>
          <p:cNvSpPr>
            <a:spLocks noChangeArrowheads="1"/>
          </p:cNvSpPr>
          <p:nvPr userDrawn="1"/>
        </p:nvSpPr>
        <p:spPr bwMode="auto">
          <a:xfrm>
            <a:off x="925116" y="4874419"/>
            <a:ext cx="8218884" cy="270272"/>
          </a:xfrm>
          <a:prstGeom prst="rect">
            <a:avLst/>
          </a:prstGeom>
          <a:solidFill>
            <a:schemeClr val="accent2"/>
          </a:solidFill>
          <a:ln>
            <a:noFill/>
          </a:ln>
        </p:spPr>
        <p:txBody>
          <a:bodyPr wrap="none" lIns="0" r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fr-FR" altLang="fr-FR"/>
          </a:p>
        </p:txBody>
      </p:sp>
      <p:sp>
        <p:nvSpPr>
          <p:cNvPr id="1027" name="Rectangle 2"/>
          <p:cNvSpPr>
            <a:spLocks noGrp="1" noChangeArrowheads="1"/>
          </p:cNvSpPr>
          <p:nvPr>
            <p:ph type="title"/>
          </p:nvPr>
        </p:nvSpPr>
        <p:spPr bwMode="auto">
          <a:xfrm>
            <a:off x="418251" y="338024"/>
            <a:ext cx="7749778" cy="43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45720" rIns="91440" bIns="45720" numCol="1" anchor="t" anchorCtr="0" compatLnSpc="1">
            <a:prstTxWarp prst="textNoShape">
              <a:avLst/>
            </a:prstTxWarp>
          </a:bodyPr>
          <a:lstStyle/>
          <a:p>
            <a:pPr lvl="0"/>
            <a:r>
              <a:rPr lang="fr-FR" altLang="fr-FR"/>
              <a:t>Cliquez pour modifier le style du titre</a:t>
            </a:r>
          </a:p>
        </p:txBody>
      </p:sp>
      <p:sp>
        <p:nvSpPr>
          <p:cNvPr id="1028" name="Rectangle 3"/>
          <p:cNvSpPr>
            <a:spLocks noGrp="1" noChangeArrowheads="1"/>
          </p:cNvSpPr>
          <p:nvPr>
            <p:ph type="body" idx="1"/>
          </p:nvPr>
        </p:nvSpPr>
        <p:spPr bwMode="auto">
          <a:xfrm>
            <a:off x="872730" y="1275162"/>
            <a:ext cx="7749778" cy="326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Premier niveau</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2" name="Espace réservé du pied de page 1">
            <a:extLst>
              <a:ext uri="{FF2B5EF4-FFF2-40B4-BE49-F238E27FC236}">
                <a16:creationId xmlns:a16="http://schemas.microsoft.com/office/drawing/2014/main" id="{CFD3BA7A-CFAF-4ADB-87BA-6404ADC71103}"/>
              </a:ext>
            </a:extLst>
          </p:cNvPr>
          <p:cNvSpPr>
            <a:spLocks noGrp="1"/>
          </p:cNvSpPr>
          <p:nvPr>
            <p:ph type="ftr" sz="quarter" idx="3"/>
          </p:nvPr>
        </p:nvSpPr>
        <p:spPr>
          <a:xfrm>
            <a:off x="2530674" y="4869657"/>
            <a:ext cx="6091834" cy="273844"/>
          </a:xfrm>
          <a:prstGeom prst="rect">
            <a:avLst/>
          </a:prstGeom>
        </p:spPr>
        <p:txBody>
          <a:bodyPr vert="horz" lIns="0" tIns="45720" rIns="0" bIns="45720" rtlCol="0" anchor="ctr"/>
          <a:lstStyle>
            <a:lvl1pPr algn="r">
              <a:defRPr sz="750" cap="all" baseline="0">
                <a:solidFill>
                  <a:schemeClr val="bg1"/>
                </a:solidFill>
                <a:latin typeface="+mn-lt"/>
              </a:defRPr>
            </a:lvl1pPr>
          </a:lstStyle>
          <a:p>
            <a:r>
              <a:rPr lang="fr-FR"/>
              <a:t>Principes et Enjeux en Science Ouverte - Colloque AFSTAL - Audrey LEGENDRE - 12/06/2024</a:t>
            </a:r>
          </a:p>
        </p:txBody>
      </p:sp>
      <p:sp>
        <p:nvSpPr>
          <p:cNvPr id="3" name="Espace réservé du numéro de diapositive 2">
            <a:extLst>
              <a:ext uri="{FF2B5EF4-FFF2-40B4-BE49-F238E27FC236}">
                <a16:creationId xmlns:a16="http://schemas.microsoft.com/office/drawing/2014/main" id="{595022BD-C378-4F61-B426-0CD6A3C3711B}"/>
              </a:ext>
            </a:extLst>
          </p:cNvPr>
          <p:cNvSpPr>
            <a:spLocks noGrp="1"/>
          </p:cNvSpPr>
          <p:nvPr>
            <p:ph type="sldNum" sz="quarter" idx="4"/>
          </p:nvPr>
        </p:nvSpPr>
        <p:spPr>
          <a:xfrm>
            <a:off x="8623301" y="4869657"/>
            <a:ext cx="520702" cy="273844"/>
          </a:xfrm>
          <a:prstGeom prst="rect">
            <a:avLst/>
          </a:prstGeom>
        </p:spPr>
        <p:txBody>
          <a:bodyPr vert="horz" lIns="91440" tIns="45720" rIns="91440" bIns="45720" rtlCol="0" anchor="ctr"/>
          <a:lstStyle>
            <a:lvl1pPr algn="ctr">
              <a:defRPr sz="750">
                <a:solidFill>
                  <a:schemeClr val="bg1"/>
                </a:solidFill>
                <a:latin typeface="+mn-lt"/>
              </a:defRPr>
            </a:lvl1pPr>
          </a:lstStyle>
          <a:p>
            <a:fld id="{3ACCC249-5D5B-4515-B0B4-8C29B88314F6}" type="slidenum">
              <a:rPr lang="fr-FR" smtClean="0"/>
              <a:pPr/>
              <a:t>‹N°›</a:t>
            </a:fld>
            <a:endParaRPr lang="fr-FR"/>
          </a:p>
        </p:txBody>
      </p:sp>
      <p:pic>
        <p:nvPicPr>
          <p:cNvPr id="5" name="Image 4">
            <a:extLst>
              <a:ext uri="{FF2B5EF4-FFF2-40B4-BE49-F238E27FC236}">
                <a16:creationId xmlns:a16="http://schemas.microsoft.com/office/drawing/2014/main" id="{DB252CB7-6E58-4178-AFFE-177F9CCDD322}"/>
              </a:ext>
            </a:extLst>
          </p:cNvPr>
          <p:cNvPicPr>
            <a:picLocks noChangeAspect="1"/>
          </p:cNvPicPr>
          <p:nvPr userDrawn="1"/>
        </p:nvPicPr>
        <p:blipFill rotWithShape="1">
          <a:blip r:embed="rId28" cstate="print">
            <a:extLst>
              <a:ext uri="{28A0092B-C50C-407E-A947-70E740481C1C}">
                <a14:useLocalDpi xmlns:a14="http://schemas.microsoft.com/office/drawing/2010/main" val="0"/>
              </a:ext>
            </a:extLst>
          </a:blip>
          <a:srcRect b="53641"/>
          <a:stretch/>
        </p:blipFill>
        <p:spPr>
          <a:xfrm>
            <a:off x="135732" y="4899935"/>
            <a:ext cx="664370" cy="203919"/>
          </a:xfrm>
          <a:prstGeom prst="rect">
            <a:avLst/>
          </a:prstGeom>
        </p:spPr>
      </p:pic>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27" r:id="rId26"/>
  </p:sldLayoutIdLst>
  <p:hf hdr="0" dt="0"/>
  <p:txStyles>
    <p:titleStyle>
      <a:lvl1pPr algn="l" rtl="0" eaLnBrk="1" fontAlgn="base" hangingPunct="1">
        <a:spcBef>
          <a:spcPct val="0"/>
        </a:spcBef>
        <a:spcAft>
          <a:spcPct val="0"/>
        </a:spcAft>
        <a:defRPr sz="1800" b="1" i="0">
          <a:solidFill>
            <a:schemeClr val="accent2"/>
          </a:solidFill>
          <a:latin typeface="Calibri" panose="020F0502020204030204" pitchFamily="34" charset="0"/>
          <a:ea typeface="+mj-ea"/>
          <a:cs typeface="+mj-cs"/>
        </a:defRPr>
      </a:lvl1pPr>
      <a:lvl2pPr algn="l" rtl="0" eaLnBrk="1" fontAlgn="base" hangingPunct="1">
        <a:spcBef>
          <a:spcPct val="0"/>
        </a:spcBef>
        <a:spcAft>
          <a:spcPct val="0"/>
        </a:spcAft>
        <a:defRPr sz="3000">
          <a:solidFill>
            <a:schemeClr val="tx2"/>
          </a:solidFill>
          <a:latin typeface="Trebuchet MS" pitchFamily="34" charset="0"/>
        </a:defRPr>
      </a:lvl2pPr>
      <a:lvl3pPr algn="l" rtl="0" eaLnBrk="1" fontAlgn="base" hangingPunct="1">
        <a:spcBef>
          <a:spcPct val="0"/>
        </a:spcBef>
        <a:spcAft>
          <a:spcPct val="0"/>
        </a:spcAft>
        <a:defRPr sz="3000">
          <a:solidFill>
            <a:schemeClr val="tx2"/>
          </a:solidFill>
          <a:latin typeface="Trebuchet MS" pitchFamily="34" charset="0"/>
        </a:defRPr>
      </a:lvl3pPr>
      <a:lvl4pPr algn="l" rtl="0" eaLnBrk="1" fontAlgn="base" hangingPunct="1">
        <a:spcBef>
          <a:spcPct val="0"/>
        </a:spcBef>
        <a:spcAft>
          <a:spcPct val="0"/>
        </a:spcAft>
        <a:defRPr sz="3000">
          <a:solidFill>
            <a:schemeClr val="tx2"/>
          </a:solidFill>
          <a:latin typeface="Trebuchet MS" pitchFamily="34" charset="0"/>
        </a:defRPr>
      </a:lvl4pPr>
      <a:lvl5pPr algn="l" rtl="0" eaLnBrk="1" fontAlgn="base" hangingPunct="1">
        <a:spcBef>
          <a:spcPct val="0"/>
        </a:spcBef>
        <a:spcAft>
          <a:spcPct val="0"/>
        </a:spcAft>
        <a:defRPr sz="3000">
          <a:solidFill>
            <a:schemeClr val="tx2"/>
          </a:solidFill>
          <a:latin typeface="Trebuchet MS" pitchFamily="34" charset="0"/>
        </a:defRPr>
      </a:lvl5pPr>
      <a:lvl6pPr marL="342866" algn="l" rtl="0" eaLnBrk="1" fontAlgn="base" hangingPunct="1">
        <a:spcBef>
          <a:spcPct val="0"/>
        </a:spcBef>
        <a:spcAft>
          <a:spcPct val="0"/>
        </a:spcAft>
        <a:defRPr sz="3000">
          <a:solidFill>
            <a:schemeClr val="tx2"/>
          </a:solidFill>
          <a:latin typeface="Trebuchet MS" pitchFamily="34" charset="0"/>
        </a:defRPr>
      </a:lvl6pPr>
      <a:lvl7pPr marL="685732" algn="l" rtl="0" eaLnBrk="1" fontAlgn="base" hangingPunct="1">
        <a:spcBef>
          <a:spcPct val="0"/>
        </a:spcBef>
        <a:spcAft>
          <a:spcPct val="0"/>
        </a:spcAft>
        <a:defRPr sz="3000">
          <a:solidFill>
            <a:schemeClr val="tx2"/>
          </a:solidFill>
          <a:latin typeface="Trebuchet MS" pitchFamily="34" charset="0"/>
        </a:defRPr>
      </a:lvl7pPr>
      <a:lvl8pPr marL="1028598" algn="l" rtl="0" eaLnBrk="1" fontAlgn="base" hangingPunct="1">
        <a:spcBef>
          <a:spcPct val="0"/>
        </a:spcBef>
        <a:spcAft>
          <a:spcPct val="0"/>
        </a:spcAft>
        <a:defRPr sz="3000">
          <a:solidFill>
            <a:schemeClr val="tx2"/>
          </a:solidFill>
          <a:latin typeface="Trebuchet MS" pitchFamily="34" charset="0"/>
        </a:defRPr>
      </a:lvl8pPr>
      <a:lvl9pPr marL="1371464" algn="l" rtl="0" eaLnBrk="1" fontAlgn="base" hangingPunct="1">
        <a:spcBef>
          <a:spcPct val="0"/>
        </a:spcBef>
        <a:spcAft>
          <a:spcPct val="0"/>
        </a:spcAft>
        <a:defRPr sz="3000">
          <a:solidFill>
            <a:schemeClr val="tx2"/>
          </a:solidFill>
          <a:latin typeface="Trebuchet MS" pitchFamily="34" charset="0"/>
        </a:defRPr>
      </a:lvl9pPr>
    </p:titleStyle>
    <p:body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p:bodyStyle>
    <p:otherStyle>
      <a:defPPr>
        <a:defRPr lang="fr-FR"/>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0" userDrawn="1">
          <p15:clr>
            <a:srgbClr val="F26B43"/>
          </p15:clr>
        </p15:guide>
        <p15:guide id="2" pos="5432" userDrawn="1">
          <p15:clr>
            <a:srgbClr val="F26B43"/>
          </p15:clr>
        </p15:guide>
        <p15:guide id="3" orient="horz" pos="803" userDrawn="1">
          <p15:clr>
            <a:srgbClr val="F26B43"/>
          </p15:clr>
        </p15:guide>
        <p15:guide id="4" orient="horz" pos="2862" userDrawn="1">
          <p15:clr>
            <a:srgbClr val="F26B43"/>
          </p15:clr>
        </p15:guide>
        <p15:guide id="5" pos="584" userDrawn="1">
          <p15:clr>
            <a:srgbClr val="F26B43"/>
          </p15:clr>
        </p15:guide>
        <p15:guide id="6" orient="horz" pos="1620" userDrawn="1">
          <p15:clr>
            <a:srgbClr val="F26B43"/>
          </p15:clr>
        </p15:guide>
        <p15:guide id="7" pos="29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creativecommons.org/licenses/by-nc-ndhttps:/creativecommons.org/licenses/by-nc-nd/4.0/4.0/" TargetMode="External"/><Relationship Id="rId1" Type="http://schemas.openxmlformats.org/officeDocument/2006/relationships/slideLayout" Target="../slideLayouts/slideLayout30.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7.xm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scholar.google.fr/" TargetMode="External"/><Relationship Id="rId13" Type="http://schemas.openxmlformats.org/officeDocument/2006/relationships/image" Target="../media/image49.png"/><Relationship Id="rId3" Type="http://schemas.openxmlformats.org/officeDocument/2006/relationships/notesSlide" Target="../notesSlides/notesSlide10.xml"/><Relationship Id="rId7" Type="http://schemas.openxmlformats.org/officeDocument/2006/relationships/image" Target="../media/image44.pn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slideLayout" Target="../slideLayouts/slideLayout2.xml"/><Relationship Id="rId16" Type="http://schemas.openxmlformats.org/officeDocument/2006/relationships/image" Target="../media/image52.png"/><Relationship Id="rId1" Type="http://schemas.openxmlformats.org/officeDocument/2006/relationships/tags" Target="../tags/tag4.xml"/><Relationship Id="rId6" Type="http://schemas.openxmlformats.org/officeDocument/2006/relationships/hyperlink" Target="https://core.ac.uk/" TargetMode="External"/><Relationship Id="rId11" Type="http://schemas.openxmlformats.org/officeDocument/2006/relationships/image" Target="../media/image47.png"/><Relationship Id="rId5" Type="http://schemas.openxmlformats.org/officeDocument/2006/relationships/image" Target="../media/image43.png"/><Relationship Id="rId15" Type="http://schemas.openxmlformats.org/officeDocument/2006/relationships/image" Target="../media/image51.png"/><Relationship Id="rId10" Type="http://schemas.openxmlformats.org/officeDocument/2006/relationships/image" Target="../media/image46.png"/><Relationship Id="rId4" Type="http://schemas.openxmlformats.org/officeDocument/2006/relationships/hyperlink" Target="https://explore.openaire.eu/" TargetMode="External"/><Relationship Id="rId9" Type="http://schemas.openxmlformats.org/officeDocument/2006/relationships/image" Target="../media/image45.png"/><Relationship Id="rId1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4.xml"/><Relationship Id="rId1" Type="http://schemas.openxmlformats.org/officeDocument/2006/relationships/tags" Target="../tags/tag5.xml"/><Relationship Id="rId6" Type="http://schemas.openxmlformats.org/officeDocument/2006/relationships/image" Target="../media/image55.png"/><Relationship Id="rId5" Type="http://schemas.openxmlformats.org/officeDocument/2006/relationships/hyperlink" Target="https://doi.org/10.1007/s11192-023-04894-0" TargetMode="External"/><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1.xml"/><Relationship Id="rId1" Type="http://schemas.openxmlformats.org/officeDocument/2006/relationships/tags" Target="../tags/tag6.xml"/><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13.xml"/><Relationship Id="rId7" Type="http://schemas.openxmlformats.org/officeDocument/2006/relationships/hyperlink" Target="https://publicneuro.eu/index.html" TargetMode="External"/><Relationship Id="rId2" Type="http://schemas.openxmlformats.org/officeDocument/2006/relationships/slideLayout" Target="../slideLayouts/slideLayout51.xml"/><Relationship Id="rId1" Type="http://schemas.openxmlformats.org/officeDocument/2006/relationships/tags" Target="../tags/tag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hyperlink" Target="https://www.openradiation.org/index.php/fr" TargetMode="External"/><Relationship Id="rId3" Type="http://schemas.openxmlformats.org/officeDocument/2006/relationships/hyperlink" Target="https://www.irsn.fr/ouverture-a-la-societe%20https:/hal.science/irsn-03222498" TargetMode="External"/><Relationship Id="rId7"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hyperlink" Target="https://cosmic-on-air.org/" TargetMode="External"/><Relationship Id="rId5" Type="http://schemas.openxmlformats.org/officeDocument/2006/relationships/image" Target="../media/image62.png"/><Relationship Id="rId4" Type="http://schemas.openxmlformats.org/officeDocument/2006/relationships/hyperlink" Target="https://anr.fr/Projet-ANR-23-SARP-0002" TargetMode="External"/><Relationship Id="rId9"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4.xml"/><Relationship Id="rId1" Type="http://schemas.openxmlformats.org/officeDocument/2006/relationships/tags" Target="../tags/tag8.xml"/><Relationship Id="rId6" Type="http://schemas.openxmlformats.org/officeDocument/2006/relationships/image" Target="../media/image66.png"/><Relationship Id="rId5" Type="http://schemas.openxmlformats.org/officeDocument/2006/relationships/hyperlink" Target="https://www.youtube.com/watch?v=LBh-D9Wx0k8" TargetMode="External"/><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hyperlink" Target="https://unesdoc.unesco.org/ark:/48223/pf0000379949_fr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8" Type="http://schemas.openxmlformats.org/officeDocument/2006/relationships/hyperlink" Target="https://matilda.science/?l=fr" TargetMode="External"/><Relationship Id="rId3" Type="http://schemas.openxmlformats.org/officeDocument/2006/relationships/notesSlide" Target="../notesSlides/notesSlide17.xml"/><Relationship Id="rId7" Type="http://schemas.openxmlformats.org/officeDocument/2006/relationships/hyperlink" Target="https://openalex.org/" TargetMode="External"/><Relationship Id="rId2" Type="http://schemas.openxmlformats.org/officeDocument/2006/relationships/slideLayout" Target="../slideLayouts/slideLayout34.xml"/><Relationship Id="rId1" Type="http://schemas.openxmlformats.org/officeDocument/2006/relationships/tags" Target="../tags/tag9.xml"/><Relationship Id="rId6" Type="http://schemas.openxmlformats.org/officeDocument/2006/relationships/image" Target="../media/image68.png"/><Relationship Id="rId5" Type="http://schemas.openxmlformats.org/officeDocument/2006/relationships/hyperlink" Target="https://hal-lara.archives-ouvertes.fr/hal-04554338" TargetMode="External"/><Relationship Id="rId4" Type="http://schemas.openxmlformats.org/officeDocument/2006/relationships/hyperlink" Target="https://open-science-monitoring.org/" TargetMode="External"/><Relationship Id="rId9" Type="http://schemas.openxmlformats.org/officeDocument/2006/relationships/hyperlink" Target="https://sfdora.org/2024/05/06/dora-releases-new-guidance-on-research-indicator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ouvrirlascience.fr/deuxieme-plan-national-pour-la-science-ouverte/" TargetMode="External"/><Relationship Id="rId7" Type="http://schemas.openxmlformats.org/officeDocument/2006/relationships/image" Target="../media/image6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fun-mooc.fr/fr/cours/la-science-ouverte/" TargetMode="External"/><Relationship Id="rId5" Type="http://schemas.openxmlformats.org/officeDocument/2006/relationships/hyperlink" Target="https://www.compilatio.net/blog/droit-auteur-copyright-creative-commons" TargetMode="External"/><Relationship Id="rId4" Type="http://schemas.openxmlformats.org/officeDocument/2006/relationships/hyperlink" Target="https://www.ouvrirlascience.fr/category/ressourc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cv.hal.science/audrey-legendre" TargetMode="External"/><Relationship Id="rId4" Type="http://schemas.openxmlformats.org/officeDocument/2006/relationships/hyperlink" Target="mailto:audrey.legendre@irsn.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notesSlide" Target="../notesSlides/notesSlide3.xml"/><Relationship Id="rId7" Type="http://schemas.openxmlformats.org/officeDocument/2006/relationships/diagramColors" Target="../diagrams/colors1.xml"/><Relationship Id="rId12" Type="http://schemas.openxmlformats.org/officeDocument/2006/relationships/diagramQuickStyle" Target="../diagrams/quickStyle2.xml"/><Relationship Id="rId17" Type="http://schemas.openxmlformats.org/officeDocument/2006/relationships/image" Target="../media/image24.png"/><Relationship Id="rId2" Type="http://schemas.openxmlformats.org/officeDocument/2006/relationships/slideLayout" Target="../slideLayouts/slideLayout2.xml"/><Relationship Id="rId16" Type="http://schemas.openxmlformats.org/officeDocument/2006/relationships/hyperlink" Target="https://www.plos.org/" TargetMode="External"/><Relationship Id="rId1" Type="http://schemas.openxmlformats.org/officeDocument/2006/relationships/tags" Target="../tags/tag1.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5" Type="http://schemas.openxmlformats.org/officeDocument/2006/relationships/hyperlink" Target="https://creativecommons.org/" TargetMode="Externa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23.png"/><Relationship Id="rId14"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enseignementsup-recherche.gouv.fr/sites/default/files/2021-09/2e-plan-national-pour-la-science-ouverte-12968.pdf" TargetMode="External"/><Relationship Id="rId1" Type="http://schemas.openxmlformats.org/officeDocument/2006/relationships/slideLayout" Target="../slideLayouts/slideLayout3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hyperlink" Target="https://www.carl-abrc.ca/fr/modele-et-trousse-politique-de-libre-acces/#note1" TargetMode="External"/><Relationship Id="rId2" Type="http://schemas.openxmlformats.org/officeDocument/2006/relationships/hyperlink" Target="http://roarmap.eprints.org/" TargetMode="External"/><Relationship Id="rId1" Type="http://schemas.openxmlformats.org/officeDocument/2006/relationships/slideLayout" Target="../slideLayouts/slideLayout3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B7489DFD-2660-45BC-B5E4-36BA4874A8A2}"/>
              </a:ext>
            </a:extLst>
          </p:cNvPr>
          <p:cNvSpPr>
            <a:spLocks noGrp="1"/>
          </p:cNvSpPr>
          <p:nvPr>
            <p:ph type="pic" sz="quarter" idx="11"/>
          </p:nvPr>
        </p:nvSpPr>
        <p:spPr/>
        <p:txBody>
          <a:bodyPr/>
          <a:lstStyle/>
          <a:p>
            <a:endParaRPr lang="fr-FR"/>
          </a:p>
        </p:txBody>
      </p:sp>
      <p:sp>
        <p:nvSpPr>
          <p:cNvPr id="9" name="Titre 8">
            <a:extLst>
              <a:ext uri="{FF2B5EF4-FFF2-40B4-BE49-F238E27FC236}">
                <a16:creationId xmlns:a16="http://schemas.microsoft.com/office/drawing/2014/main" id="{BA6B3F1F-A241-47F5-BAC5-FA3ACB0599DA}"/>
              </a:ext>
            </a:extLst>
          </p:cNvPr>
          <p:cNvSpPr>
            <a:spLocks noGrp="1"/>
          </p:cNvSpPr>
          <p:nvPr>
            <p:ph type="title"/>
          </p:nvPr>
        </p:nvSpPr>
        <p:spPr>
          <a:xfrm>
            <a:off x="760917" y="1581894"/>
            <a:ext cx="3674848" cy="1200525"/>
          </a:xfrm>
        </p:spPr>
        <p:txBody>
          <a:bodyPr lIns="91440" tIns="45720" rIns="91440" bIns="45720" anchor="t"/>
          <a:lstStyle/>
          <a:p>
            <a:pPr algn="r"/>
            <a:r>
              <a:rPr lang="fr-FR" dirty="0">
                <a:latin typeface="Calibri"/>
                <a:cs typeface="Calibri"/>
              </a:rPr>
              <a:t>PRINCIPES ET ENJEUX EN science ouverte</a:t>
            </a:r>
            <a:br>
              <a:rPr lang="fr-FR" dirty="0"/>
            </a:br>
            <a:r>
              <a:rPr lang="fr-FR" sz="1800" b="0" dirty="0">
                <a:latin typeface="Calibri"/>
                <a:cs typeface="Calibri"/>
              </a:rPr>
              <a:t> </a:t>
            </a:r>
            <a:endParaRPr lang="fr-FR" b="0" dirty="0"/>
          </a:p>
        </p:txBody>
      </p:sp>
      <p:pic>
        <p:nvPicPr>
          <p:cNvPr id="3" name="Image 2">
            <a:hlinkClick r:id="rId2"/>
          </p:cNvPr>
          <p:cNvPicPr>
            <a:picLocks noChangeAspect="1"/>
          </p:cNvPicPr>
          <p:nvPr/>
        </p:nvPicPr>
        <p:blipFill>
          <a:blip r:embed="rId3"/>
          <a:stretch>
            <a:fillRect/>
          </a:stretch>
        </p:blipFill>
        <p:spPr>
          <a:xfrm>
            <a:off x="8146256" y="4760926"/>
            <a:ext cx="838200" cy="295275"/>
          </a:xfrm>
          <a:prstGeom prst="rect">
            <a:avLst/>
          </a:prstGeom>
        </p:spPr>
      </p:pic>
      <p:sp>
        <p:nvSpPr>
          <p:cNvPr id="5" name="ZoneTexte 4"/>
          <p:cNvSpPr txBox="1"/>
          <p:nvPr/>
        </p:nvSpPr>
        <p:spPr>
          <a:xfrm>
            <a:off x="2160730" y="4681835"/>
            <a:ext cx="4550071" cy="461665"/>
          </a:xfrm>
          <a:prstGeom prst="rect">
            <a:avLst/>
          </a:prstGeom>
          <a:noFill/>
        </p:spPr>
        <p:txBody>
          <a:bodyPr wrap="square" rtlCol="0">
            <a:spAutoFit/>
          </a:bodyPr>
          <a:lstStyle/>
          <a:p>
            <a:pPr algn="ctr"/>
            <a:r>
              <a:rPr lang="fr-FR" sz="800" b="1" dirty="0"/>
              <a:t>Audrey LEGENDRE </a:t>
            </a:r>
          </a:p>
          <a:p>
            <a:pPr algn="ctr"/>
            <a:r>
              <a:rPr lang="fr-FR" sz="800" dirty="0"/>
              <a:t>Direction de la Transformation / Direction Déléguée Management des connaissances et des compétences / Service du partage des connaissances et de l'archivage</a:t>
            </a:r>
          </a:p>
        </p:txBody>
      </p:sp>
      <p:sp>
        <p:nvSpPr>
          <p:cNvPr id="8" name="Espace réservé du texte 9">
            <a:extLst>
              <a:ext uri="{FF2B5EF4-FFF2-40B4-BE49-F238E27FC236}">
                <a16:creationId xmlns:a16="http://schemas.microsoft.com/office/drawing/2014/main" id="{FED584CA-09A0-4213-B819-E213DB35F17D}"/>
              </a:ext>
            </a:extLst>
          </p:cNvPr>
          <p:cNvSpPr txBox="1">
            <a:spLocks/>
          </p:cNvSpPr>
          <p:nvPr/>
        </p:nvSpPr>
        <p:spPr>
          <a:xfrm>
            <a:off x="494110" y="4361513"/>
            <a:ext cx="4040188" cy="547050"/>
          </a:xfrm>
          <a:prstGeom prst="rect">
            <a:avLst/>
          </a:prstGeom>
        </p:spPr>
        <p:txBody>
          <a:bodyPr lIns="91440" tIns="45720" rIns="91440" bIns="45720" anchor="t"/>
          <a:lstStyle>
            <a:lvl1pPr marL="0" indent="0" algn="l" rtl="0" eaLnBrk="0" fontAlgn="base" hangingPunct="0">
              <a:lnSpc>
                <a:spcPct val="100000"/>
              </a:lnSpc>
              <a:spcBef>
                <a:spcPts val="0"/>
              </a:spcBef>
              <a:spcAft>
                <a:spcPct val="0"/>
              </a:spcAft>
              <a:buClr>
                <a:schemeClr val="tx2"/>
              </a:buClr>
              <a:buSzPct val="75000"/>
              <a:buFont typeface="Arial" charset="0"/>
              <a:buNone/>
              <a:defRPr lang="fr-FR" sz="1575" b="0" i="0" kern="0" dirty="0">
                <a:solidFill>
                  <a:schemeClr val="bg1"/>
                </a:solidFill>
                <a:latin typeface="Calibri" panose="020F0502020204030204" pitchFamily="34" charset="0"/>
                <a:ea typeface="+mn-ea"/>
                <a:cs typeface="+mn-cs"/>
              </a:defRPr>
            </a:lvl1pPr>
            <a:lvl2pPr marL="342866" indent="0" algn="l" rtl="0" eaLnBrk="0" fontAlgn="base" hangingPunct="0">
              <a:lnSpc>
                <a:spcPts val="1800"/>
              </a:lnSpc>
              <a:spcBef>
                <a:spcPct val="0"/>
              </a:spcBef>
              <a:spcAft>
                <a:spcPct val="0"/>
              </a:spcAft>
              <a:buClr>
                <a:schemeClr val="tx1"/>
              </a:buClr>
              <a:buSzPct val="90000"/>
              <a:buFont typeface="Wingdings" pitchFamily="2" charset="2"/>
              <a:buNone/>
              <a:defRPr sz="1500" b="1" i="0">
                <a:solidFill>
                  <a:schemeClr val="tx1"/>
                </a:solidFill>
                <a:latin typeface="Calibri" panose="020F0502020204030204" pitchFamily="34" charset="0"/>
              </a:defRPr>
            </a:lvl2pPr>
            <a:lvl3pPr marL="685732" indent="0" algn="l" rtl="0" eaLnBrk="0" fontAlgn="base" hangingPunct="0">
              <a:lnSpc>
                <a:spcPts val="1800"/>
              </a:lnSpc>
              <a:spcBef>
                <a:spcPct val="0"/>
              </a:spcBef>
              <a:spcAft>
                <a:spcPct val="0"/>
              </a:spcAft>
              <a:buSzPct val="90000"/>
              <a:buFont typeface="Wingdings" pitchFamily="2" charset="2"/>
              <a:buNone/>
              <a:defRPr sz="1350" b="1" i="0">
                <a:solidFill>
                  <a:schemeClr val="tx1"/>
                </a:solidFill>
                <a:latin typeface="Calibri" panose="020F0502020204030204" pitchFamily="34" charset="0"/>
              </a:defRPr>
            </a:lvl3pPr>
            <a:lvl4pPr marL="1028598" indent="0" algn="l" rtl="0" eaLnBrk="0" fontAlgn="base" hangingPunct="0">
              <a:lnSpc>
                <a:spcPts val="1800"/>
              </a:lnSpc>
              <a:spcBef>
                <a:spcPct val="0"/>
              </a:spcBef>
              <a:spcAft>
                <a:spcPct val="0"/>
              </a:spcAft>
              <a:buNone/>
              <a:defRPr sz="1200" b="1" i="0">
                <a:solidFill>
                  <a:schemeClr val="tx1"/>
                </a:solidFill>
                <a:latin typeface="Calibri" panose="020F0502020204030204" pitchFamily="34" charset="0"/>
              </a:defRPr>
            </a:lvl4pPr>
            <a:lvl5pPr marL="1371464" indent="0" algn="l" rtl="0" eaLnBrk="0" fontAlgn="base" hangingPunct="0">
              <a:lnSpc>
                <a:spcPts val="1800"/>
              </a:lnSpc>
              <a:spcBef>
                <a:spcPct val="0"/>
              </a:spcBef>
              <a:spcAft>
                <a:spcPct val="0"/>
              </a:spcAft>
              <a:buNone/>
              <a:defRPr sz="1200" b="1" i="0">
                <a:solidFill>
                  <a:schemeClr val="tx1"/>
                </a:solidFill>
                <a:latin typeface="Calibri" panose="020F0502020204030204" pitchFamily="34" charset="0"/>
              </a:defRPr>
            </a:lvl5pPr>
            <a:lvl6pPr marL="1714331" indent="0" algn="l" rtl="0" fontAlgn="base">
              <a:lnSpc>
                <a:spcPts val="1800"/>
              </a:lnSpc>
              <a:spcBef>
                <a:spcPct val="0"/>
              </a:spcBef>
              <a:spcAft>
                <a:spcPct val="0"/>
              </a:spcAft>
              <a:buNone/>
              <a:defRPr sz="1200" b="1">
                <a:solidFill>
                  <a:schemeClr val="tx1"/>
                </a:solidFill>
                <a:latin typeface="+mn-lt"/>
              </a:defRPr>
            </a:lvl6pPr>
            <a:lvl7pPr marL="2057195" indent="0" algn="l" rtl="0" fontAlgn="base">
              <a:lnSpc>
                <a:spcPts val="1800"/>
              </a:lnSpc>
              <a:spcBef>
                <a:spcPct val="0"/>
              </a:spcBef>
              <a:spcAft>
                <a:spcPct val="0"/>
              </a:spcAft>
              <a:buNone/>
              <a:defRPr sz="1200" b="1">
                <a:solidFill>
                  <a:schemeClr val="tx1"/>
                </a:solidFill>
                <a:latin typeface="+mn-lt"/>
              </a:defRPr>
            </a:lvl7pPr>
            <a:lvl8pPr marL="2400060" indent="0" algn="l" rtl="0" fontAlgn="base">
              <a:lnSpc>
                <a:spcPts val="1800"/>
              </a:lnSpc>
              <a:spcBef>
                <a:spcPct val="0"/>
              </a:spcBef>
              <a:spcAft>
                <a:spcPct val="0"/>
              </a:spcAft>
              <a:buNone/>
              <a:defRPr sz="1200" b="1">
                <a:solidFill>
                  <a:schemeClr val="tx1"/>
                </a:solidFill>
                <a:latin typeface="+mn-lt"/>
              </a:defRPr>
            </a:lvl8pPr>
            <a:lvl9pPr marL="2742926" indent="0" algn="l" rtl="0" fontAlgn="base">
              <a:lnSpc>
                <a:spcPts val="1800"/>
              </a:lnSpc>
              <a:spcBef>
                <a:spcPct val="0"/>
              </a:spcBef>
              <a:spcAft>
                <a:spcPct val="0"/>
              </a:spcAft>
              <a:buNone/>
              <a:defRPr sz="1200" b="1">
                <a:solidFill>
                  <a:schemeClr val="tx1"/>
                </a:solidFill>
                <a:latin typeface="+mn-lt"/>
              </a:defRPr>
            </a:lvl9pPr>
          </a:lstStyle>
          <a:p>
            <a:r>
              <a:rPr lang="fr-FR" sz="1550" dirty="0">
                <a:latin typeface="Calibri"/>
                <a:cs typeface="Calibri"/>
              </a:rPr>
              <a:t>Colloque AFSTAL – 12/06/2024</a:t>
            </a:r>
            <a:endParaRPr lang="fr-FR" dirty="0"/>
          </a:p>
        </p:txBody>
      </p:sp>
      <p:pic>
        <p:nvPicPr>
          <p:cNvPr id="11" name="Image 10">
            <a:extLst>
              <a:ext uri="{FF2B5EF4-FFF2-40B4-BE49-F238E27FC236}">
                <a16:creationId xmlns:a16="http://schemas.microsoft.com/office/drawing/2014/main" id="{4A498400-D699-7685-4987-B8C93AB9C547}"/>
              </a:ext>
            </a:extLst>
          </p:cNvPr>
          <p:cNvPicPr>
            <a:picLocks noChangeAspect="1"/>
          </p:cNvPicPr>
          <p:nvPr/>
        </p:nvPicPr>
        <p:blipFill>
          <a:blip r:embed="rId4"/>
          <a:stretch>
            <a:fillRect/>
          </a:stretch>
        </p:blipFill>
        <p:spPr>
          <a:xfrm>
            <a:off x="5080803" y="1330942"/>
            <a:ext cx="3986761" cy="3285792"/>
          </a:xfrm>
          <a:prstGeom prst="rect">
            <a:avLst/>
          </a:prstGeom>
        </p:spPr>
      </p:pic>
      <p:pic>
        <p:nvPicPr>
          <p:cNvPr id="13" name="Image 12">
            <a:extLst>
              <a:ext uri="{FF2B5EF4-FFF2-40B4-BE49-F238E27FC236}">
                <a16:creationId xmlns:a16="http://schemas.microsoft.com/office/drawing/2014/main" id="{27DA22CE-BAC6-F0DE-F6B7-0D6482E8558B}"/>
              </a:ext>
            </a:extLst>
          </p:cNvPr>
          <p:cNvPicPr>
            <a:picLocks noChangeAspect="1"/>
          </p:cNvPicPr>
          <p:nvPr/>
        </p:nvPicPr>
        <p:blipFill>
          <a:blip r:embed="rId5"/>
          <a:stretch>
            <a:fillRect/>
          </a:stretch>
        </p:blipFill>
        <p:spPr>
          <a:xfrm>
            <a:off x="8626186" y="1330942"/>
            <a:ext cx="430745" cy="146984"/>
          </a:xfrm>
          <a:prstGeom prst="rect">
            <a:avLst/>
          </a:prstGeom>
        </p:spPr>
      </p:pic>
    </p:spTree>
    <p:extLst>
      <p:ext uri="{BB962C8B-B14F-4D97-AF65-F5344CB8AC3E}">
        <p14:creationId xmlns:p14="http://schemas.microsoft.com/office/powerpoint/2010/main" val="3053121327"/>
      </p:ext>
    </p:extLst>
  </p:cSld>
  <p:clrMapOvr>
    <a:masterClrMapping/>
  </p:clrMapOvr>
  <mc:AlternateContent xmlns:mc="http://schemas.openxmlformats.org/markup-compatibility/2006" xmlns:p14="http://schemas.microsoft.com/office/powerpoint/2010/main">
    <mc:Choice Requires="p14">
      <p:transition spd="slow" p14:dur="2000" advTm="53915"/>
    </mc:Choice>
    <mc:Fallback xmlns="">
      <p:transition spd="slow" advTm="5391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4BA5-1493-7852-B87B-BA2CCDBEEFE7}"/>
              </a:ext>
            </a:extLst>
          </p:cNvPr>
          <p:cNvSpPr>
            <a:spLocks noGrp="1"/>
          </p:cNvSpPr>
          <p:nvPr>
            <p:ph type="title"/>
          </p:nvPr>
        </p:nvSpPr>
        <p:spPr/>
        <p:txBody>
          <a:bodyPr/>
          <a:lstStyle/>
          <a:p>
            <a:r>
              <a:rPr lang="en-US">
                <a:latin typeface="Calibri"/>
                <a:cs typeface="Calibri"/>
              </a:rPr>
              <a:t>La Science ouverte...un </a:t>
            </a:r>
            <a:r>
              <a:rPr lang="en-US" err="1">
                <a:latin typeface="Calibri"/>
                <a:cs typeface="Calibri"/>
              </a:rPr>
              <a:t>réflexe</a:t>
            </a:r>
            <a:r>
              <a:rPr lang="en-US">
                <a:latin typeface="Calibri"/>
                <a:cs typeface="Calibri"/>
              </a:rPr>
              <a:t> au </a:t>
            </a:r>
            <a:r>
              <a:rPr lang="en-US" err="1">
                <a:latin typeface="Calibri"/>
                <a:cs typeface="Calibri"/>
              </a:rPr>
              <a:t>quotidien</a:t>
            </a:r>
            <a:endParaRPr lang="en-US">
              <a:cs typeface="Calibri"/>
            </a:endParaRPr>
          </a:p>
        </p:txBody>
      </p:sp>
      <p:sp>
        <p:nvSpPr>
          <p:cNvPr id="3" name="Footer Placeholder 2">
            <a:extLst>
              <a:ext uri="{FF2B5EF4-FFF2-40B4-BE49-F238E27FC236}">
                <a16:creationId xmlns:a16="http://schemas.microsoft.com/office/drawing/2014/main" id="{DE6DB0A1-7081-208B-ECB7-ACCF3BDDBE16}"/>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4" name="Slide Number Placeholder 3">
            <a:extLst>
              <a:ext uri="{FF2B5EF4-FFF2-40B4-BE49-F238E27FC236}">
                <a16:creationId xmlns:a16="http://schemas.microsoft.com/office/drawing/2014/main" id="{CA55C1BE-8101-5A91-DA46-C33FA0BBDF53}"/>
              </a:ext>
            </a:extLst>
          </p:cNvPr>
          <p:cNvSpPr>
            <a:spLocks noGrp="1"/>
          </p:cNvSpPr>
          <p:nvPr>
            <p:ph type="sldNum" sz="quarter" idx="11"/>
          </p:nvPr>
        </p:nvSpPr>
        <p:spPr/>
        <p:txBody>
          <a:bodyPr/>
          <a:lstStyle/>
          <a:p>
            <a:fld id="{3ACCC249-5D5B-4515-B0B4-8C29B88314F6}" type="slidenum">
              <a:rPr lang="fr-FR" smtClean="0"/>
              <a:pPr/>
              <a:t>10</a:t>
            </a:fld>
            <a:endParaRPr lang="fr-FR"/>
          </a:p>
        </p:txBody>
      </p:sp>
      <p:sp>
        <p:nvSpPr>
          <p:cNvPr id="5" name="Content Placeholder 4">
            <a:extLst>
              <a:ext uri="{FF2B5EF4-FFF2-40B4-BE49-F238E27FC236}">
                <a16:creationId xmlns:a16="http://schemas.microsoft.com/office/drawing/2014/main" id="{A2A9D22D-9644-E747-3DCF-D3084A91556B}"/>
              </a:ext>
            </a:extLst>
          </p:cNvPr>
          <p:cNvSpPr>
            <a:spLocks noGrp="1"/>
          </p:cNvSpPr>
          <p:nvPr>
            <p:ph sz="quarter" idx="12"/>
          </p:nvPr>
        </p:nvSpPr>
        <p:spPr>
          <a:xfrm>
            <a:off x="872730" y="885503"/>
            <a:ext cx="7749778" cy="3268265"/>
          </a:xfrm>
        </p:spPr>
        <p:txBody>
          <a:bodyPr/>
          <a:lstStyle/>
          <a:p>
            <a:pPr marL="132080" indent="-132080"/>
            <a:r>
              <a:rPr lang="en-US" kern="1200" dirty="0">
                <a:latin typeface="+mj-lt"/>
              </a:rPr>
              <a:t>Pour les </a:t>
            </a:r>
            <a:r>
              <a:rPr lang="en-US" kern="1200" dirty="0" err="1">
                <a:latin typeface="+mj-lt"/>
              </a:rPr>
              <a:t>chercheuses</a:t>
            </a:r>
            <a:r>
              <a:rPr lang="en-US" kern="1200" dirty="0">
                <a:latin typeface="+mj-lt"/>
              </a:rPr>
              <a:t> et les </a:t>
            </a:r>
            <a:r>
              <a:rPr lang="en-US" kern="1200" dirty="0" err="1">
                <a:latin typeface="+mj-lt"/>
              </a:rPr>
              <a:t>chercheurs</a:t>
            </a:r>
            <a:r>
              <a:rPr lang="en-US" kern="1200" dirty="0">
                <a:latin typeface="+mj-lt"/>
              </a:rPr>
              <a:t>, </a:t>
            </a:r>
            <a:r>
              <a:rPr lang="en-US" kern="1200" dirty="0" err="1">
                <a:latin typeface="+mj-lt"/>
              </a:rPr>
              <a:t>mettre</a:t>
            </a:r>
            <a:r>
              <a:rPr lang="en-US" kern="1200" dirty="0">
                <a:latin typeface="+mj-lt"/>
              </a:rPr>
              <a:t> </a:t>
            </a:r>
            <a:r>
              <a:rPr lang="en-US" kern="1200" dirty="0" err="1">
                <a:latin typeface="+mj-lt"/>
              </a:rPr>
              <a:t>en</a:t>
            </a:r>
            <a:r>
              <a:rPr lang="en-US" kern="1200" dirty="0">
                <a:latin typeface="+mj-lt"/>
              </a:rPr>
              <a:t> </a:t>
            </a:r>
            <a:r>
              <a:rPr lang="en-US" kern="1200" dirty="0" err="1">
                <a:latin typeface="+mj-lt"/>
              </a:rPr>
              <a:t>œuvre</a:t>
            </a:r>
            <a:r>
              <a:rPr lang="en-US" kern="1200" dirty="0">
                <a:latin typeface="+mj-lt"/>
              </a:rPr>
              <a:t> la science ouverte suppose </a:t>
            </a:r>
            <a:r>
              <a:rPr lang="en-US" b="1" kern="1200" dirty="0" err="1">
                <a:latin typeface="+mj-lt"/>
              </a:rPr>
              <a:t>une</a:t>
            </a:r>
            <a:r>
              <a:rPr lang="en-US" b="1" kern="1200" dirty="0">
                <a:latin typeface="+mj-lt"/>
              </a:rPr>
              <a:t> </a:t>
            </a:r>
            <a:r>
              <a:rPr lang="en-US" b="1" kern="1200" dirty="0" err="1">
                <a:latin typeface="+mj-lt"/>
              </a:rPr>
              <a:t>réelle</a:t>
            </a:r>
            <a:r>
              <a:rPr lang="en-US" b="1" kern="1200" dirty="0">
                <a:latin typeface="+mj-lt"/>
              </a:rPr>
              <a:t> </a:t>
            </a:r>
            <a:r>
              <a:rPr lang="en-US" b="1" kern="1200" dirty="0" err="1">
                <a:latin typeface="+mj-lt"/>
              </a:rPr>
              <a:t>évolution</a:t>
            </a:r>
            <a:r>
              <a:rPr lang="en-US" b="1" kern="1200" dirty="0">
                <a:latin typeface="+mj-lt"/>
              </a:rPr>
              <a:t> de </a:t>
            </a:r>
            <a:r>
              <a:rPr lang="en-US" b="1" kern="1200" dirty="0" err="1">
                <a:latin typeface="+mj-lt"/>
              </a:rPr>
              <a:t>leurs</a:t>
            </a:r>
            <a:r>
              <a:rPr lang="en-US" b="1" kern="1200" dirty="0">
                <a:latin typeface="+mj-lt"/>
              </a:rPr>
              <a:t> pratiques </a:t>
            </a:r>
            <a:r>
              <a:rPr lang="en-US" b="1" kern="1200" dirty="0" err="1">
                <a:latin typeface="+mj-lt"/>
              </a:rPr>
              <a:t>professionnelles</a:t>
            </a:r>
            <a:r>
              <a:rPr lang="en-US" kern="1200" dirty="0">
                <a:latin typeface="+mj-lt"/>
              </a:rPr>
              <a:t>. </a:t>
            </a:r>
            <a:r>
              <a:rPr lang="en-US" kern="1200" dirty="0">
                <a:latin typeface="+mj-lt"/>
                <a:cs typeface="Calibri"/>
              </a:rPr>
              <a:t>Les </a:t>
            </a:r>
            <a:r>
              <a:rPr lang="en-US" kern="1200" dirty="0" err="1">
                <a:latin typeface="+mj-lt"/>
                <a:cs typeface="Calibri"/>
              </a:rPr>
              <a:t>doctorantes</a:t>
            </a:r>
            <a:r>
              <a:rPr lang="en-US" kern="1200" dirty="0">
                <a:latin typeface="+mj-lt"/>
                <a:cs typeface="Calibri"/>
              </a:rPr>
              <a:t> et </a:t>
            </a:r>
            <a:r>
              <a:rPr lang="en-US" kern="1200" dirty="0" err="1">
                <a:latin typeface="+mj-lt"/>
                <a:cs typeface="Calibri"/>
              </a:rPr>
              <a:t>doctorants</a:t>
            </a:r>
            <a:r>
              <a:rPr lang="en-US" kern="1200" dirty="0">
                <a:latin typeface="+mj-lt"/>
                <a:cs typeface="Calibri"/>
              </a:rPr>
              <a:t> </a:t>
            </a:r>
            <a:r>
              <a:rPr lang="en-US" kern="1200" dirty="0" err="1">
                <a:latin typeface="+mj-lt"/>
                <a:cs typeface="Calibri"/>
              </a:rPr>
              <a:t>sont</a:t>
            </a:r>
            <a:r>
              <a:rPr lang="en-US" kern="1200" dirty="0">
                <a:latin typeface="+mj-lt"/>
                <a:cs typeface="Calibri"/>
              </a:rPr>
              <a:t> </a:t>
            </a:r>
            <a:r>
              <a:rPr lang="en-US" kern="1200" dirty="0" err="1">
                <a:latin typeface="+mj-lt"/>
                <a:cs typeface="Calibri"/>
              </a:rPr>
              <a:t>en</a:t>
            </a:r>
            <a:r>
              <a:rPr lang="en-US" kern="1200" dirty="0">
                <a:latin typeface="+mj-lt"/>
                <a:cs typeface="Calibri"/>
              </a:rPr>
              <a:t> première </a:t>
            </a:r>
            <a:r>
              <a:rPr lang="en-US" kern="1200" dirty="0" err="1">
                <a:latin typeface="+mj-lt"/>
                <a:cs typeface="Calibri"/>
              </a:rPr>
              <a:t>ligne</a:t>
            </a:r>
            <a:r>
              <a:rPr lang="en-US" kern="1200" dirty="0">
                <a:latin typeface="+mj-lt"/>
                <a:cs typeface="Calibri"/>
              </a:rPr>
              <a:t> pour </a:t>
            </a:r>
            <a:r>
              <a:rPr lang="en-US" kern="1200" dirty="0" err="1">
                <a:latin typeface="+mj-lt"/>
                <a:cs typeface="Calibri"/>
              </a:rPr>
              <a:t>apprendre</a:t>
            </a:r>
            <a:r>
              <a:rPr lang="en-US" kern="1200" dirty="0">
                <a:latin typeface="+mj-lt"/>
                <a:cs typeface="Calibri"/>
              </a:rPr>
              <a:t> et </a:t>
            </a:r>
            <a:r>
              <a:rPr lang="en-US" kern="1200" dirty="0" err="1">
                <a:latin typeface="+mj-lt"/>
                <a:cs typeface="Calibri"/>
              </a:rPr>
              <a:t>mettre</a:t>
            </a:r>
            <a:r>
              <a:rPr lang="en-US" kern="1200" dirty="0">
                <a:latin typeface="+mj-lt"/>
                <a:cs typeface="Calibri"/>
              </a:rPr>
              <a:t> </a:t>
            </a:r>
            <a:r>
              <a:rPr lang="en-US" kern="1200" dirty="0" err="1">
                <a:latin typeface="+mj-lt"/>
                <a:cs typeface="Calibri"/>
              </a:rPr>
              <a:t>en</a:t>
            </a:r>
            <a:r>
              <a:rPr lang="en-US" kern="1200" dirty="0">
                <a:latin typeface="+mj-lt"/>
                <a:cs typeface="Calibri"/>
              </a:rPr>
              <a:t> oeuvre </a:t>
            </a:r>
            <a:r>
              <a:rPr lang="en-US" kern="1200" dirty="0" err="1">
                <a:latin typeface="+mj-lt"/>
                <a:cs typeface="Calibri"/>
              </a:rPr>
              <a:t>ces</a:t>
            </a:r>
            <a:r>
              <a:rPr lang="en-US" kern="1200" dirty="0">
                <a:latin typeface="+mj-lt"/>
                <a:cs typeface="Calibri"/>
              </a:rPr>
              <a:t> </a:t>
            </a:r>
            <a:r>
              <a:rPr lang="en-US" kern="1200" dirty="0" err="1">
                <a:latin typeface="+mj-lt"/>
                <a:cs typeface="Calibri"/>
              </a:rPr>
              <a:t>nouvelles</a:t>
            </a:r>
            <a:r>
              <a:rPr lang="en-US" kern="1200" dirty="0">
                <a:latin typeface="+mj-lt"/>
                <a:cs typeface="Calibri"/>
              </a:rPr>
              <a:t> pratiques.</a:t>
            </a:r>
          </a:p>
          <a:p>
            <a:pPr marL="132080" indent="-132080"/>
            <a:r>
              <a:rPr lang="en-US" kern="1200" dirty="0">
                <a:latin typeface="+mj-lt"/>
              </a:rPr>
              <a:t>Mais de </a:t>
            </a:r>
            <a:r>
              <a:rPr lang="en-US" kern="1200" dirty="0" err="1">
                <a:latin typeface="+mj-lt"/>
              </a:rPr>
              <a:t>quelles</a:t>
            </a:r>
            <a:r>
              <a:rPr lang="en-US" kern="1200" dirty="0">
                <a:latin typeface="+mj-lt"/>
              </a:rPr>
              <a:t> </a:t>
            </a:r>
            <a:r>
              <a:rPr lang="en-US" kern="1200" dirty="0" err="1">
                <a:latin typeface="+mj-lt"/>
              </a:rPr>
              <a:t>nouvelles</a:t>
            </a:r>
            <a:r>
              <a:rPr lang="en-US" kern="1200" dirty="0">
                <a:latin typeface="+mj-lt"/>
              </a:rPr>
              <a:t> pratiques parle-t-on ?</a:t>
            </a:r>
            <a:endParaRPr lang="en-US" kern="1200" dirty="0">
              <a:latin typeface="+mj-lt"/>
              <a:cs typeface="Calibri"/>
            </a:endParaRPr>
          </a:p>
          <a:p>
            <a:pPr marL="0" indent="0">
              <a:buNone/>
            </a:pPr>
            <a:endParaRPr lang="en-US" kern="1200" dirty="0">
              <a:latin typeface="+mj-lt"/>
              <a:cs typeface="Calibri"/>
            </a:endParaRPr>
          </a:p>
        </p:txBody>
      </p:sp>
      <p:graphicFrame>
        <p:nvGraphicFramePr>
          <p:cNvPr id="14" name="Diagramme 13">
            <a:extLst>
              <a:ext uri="{FF2B5EF4-FFF2-40B4-BE49-F238E27FC236}">
                <a16:creationId xmlns:a16="http://schemas.microsoft.com/office/drawing/2014/main" id="{324EDC9B-E9B4-4ACE-8DBB-1894948721AD}"/>
              </a:ext>
            </a:extLst>
          </p:cNvPr>
          <p:cNvGraphicFramePr/>
          <p:nvPr>
            <p:extLst>
              <p:ext uri="{D42A27DB-BD31-4B8C-83A1-F6EECF244321}">
                <p14:modId xmlns:p14="http://schemas.microsoft.com/office/powerpoint/2010/main" val="3764605199"/>
              </p:ext>
            </p:extLst>
          </p:nvPr>
        </p:nvGraphicFramePr>
        <p:xfrm>
          <a:off x="1142050" y="1875235"/>
          <a:ext cx="6859900" cy="3268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0917977"/>
      </p:ext>
    </p:extLst>
  </p:cSld>
  <p:clrMapOvr>
    <a:masterClrMapping/>
  </p:clrMapOvr>
  <mc:AlternateContent xmlns:mc="http://schemas.openxmlformats.org/markup-compatibility/2006" xmlns:p14="http://schemas.microsoft.com/office/powerpoint/2010/main">
    <mc:Choice Requires="p14">
      <p:transition spd="slow" p14:dur="2000" advTm="118901"/>
    </mc:Choice>
    <mc:Fallback xmlns="">
      <p:transition spd="slow" advTm="11890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4BA5-1493-7852-B87B-BA2CCDBEEFE7}"/>
              </a:ext>
            </a:extLst>
          </p:cNvPr>
          <p:cNvSpPr>
            <a:spLocks noGrp="1"/>
          </p:cNvSpPr>
          <p:nvPr>
            <p:ph type="title"/>
          </p:nvPr>
        </p:nvSpPr>
        <p:spPr/>
        <p:txBody>
          <a:bodyPr/>
          <a:lstStyle/>
          <a:p>
            <a:r>
              <a:rPr lang="en-US" dirty="0">
                <a:latin typeface="Calibri"/>
                <a:cs typeface="Calibri"/>
              </a:rPr>
              <a:t>Comment </a:t>
            </a:r>
            <a:r>
              <a:rPr lang="en-US" dirty="0" err="1">
                <a:latin typeface="Calibri"/>
                <a:cs typeface="Calibri"/>
              </a:rPr>
              <a:t>Publier</a:t>
            </a:r>
            <a:r>
              <a:rPr lang="en-US" dirty="0">
                <a:latin typeface="Calibri"/>
                <a:cs typeface="Calibri"/>
              </a:rPr>
              <a:t> dans le </a:t>
            </a:r>
            <a:r>
              <a:rPr lang="en-US" dirty="0" err="1">
                <a:latin typeface="Calibri"/>
                <a:cs typeface="Calibri"/>
              </a:rPr>
              <a:t>contexte</a:t>
            </a:r>
            <a:r>
              <a:rPr lang="en-US" dirty="0">
                <a:latin typeface="Calibri"/>
                <a:cs typeface="Calibri"/>
              </a:rPr>
              <a:t> de Science Ouverte ?</a:t>
            </a:r>
            <a:endParaRPr lang="en-US" dirty="0">
              <a:cs typeface="Calibri"/>
            </a:endParaRPr>
          </a:p>
        </p:txBody>
      </p:sp>
      <p:sp>
        <p:nvSpPr>
          <p:cNvPr id="3" name="Footer Placeholder 2">
            <a:extLst>
              <a:ext uri="{FF2B5EF4-FFF2-40B4-BE49-F238E27FC236}">
                <a16:creationId xmlns:a16="http://schemas.microsoft.com/office/drawing/2014/main" id="{DE6DB0A1-7081-208B-ECB7-ACCF3BDDBE16}"/>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4" name="Slide Number Placeholder 3">
            <a:extLst>
              <a:ext uri="{FF2B5EF4-FFF2-40B4-BE49-F238E27FC236}">
                <a16:creationId xmlns:a16="http://schemas.microsoft.com/office/drawing/2014/main" id="{CA55C1BE-8101-5A91-DA46-C33FA0BBDF53}"/>
              </a:ext>
            </a:extLst>
          </p:cNvPr>
          <p:cNvSpPr>
            <a:spLocks noGrp="1"/>
          </p:cNvSpPr>
          <p:nvPr>
            <p:ph type="sldNum" sz="quarter" idx="11"/>
          </p:nvPr>
        </p:nvSpPr>
        <p:spPr/>
        <p:txBody>
          <a:bodyPr/>
          <a:lstStyle/>
          <a:p>
            <a:fld id="{3ACCC249-5D5B-4515-B0B4-8C29B88314F6}" type="slidenum">
              <a:rPr lang="fr-FR" smtClean="0"/>
              <a:pPr/>
              <a:t>11</a:t>
            </a:fld>
            <a:endParaRPr lang="fr-FR"/>
          </a:p>
        </p:txBody>
      </p:sp>
      <p:sp>
        <p:nvSpPr>
          <p:cNvPr id="5" name="Content Placeholder 4">
            <a:extLst>
              <a:ext uri="{FF2B5EF4-FFF2-40B4-BE49-F238E27FC236}">
                <a16:creationId xmlns:a16="http://schemas.microsoft.com/office/drawing/2014/main" id="{A2A9D22D-9644-E747-3DCF-D3084A91556B}"/>
              </a:ext>
            </a:extLst>
          </p:cNvPr>
          <p:cNvSpPr>
            <a:spLocks noGrp="1"/>
          </p:cNvSpPr>
          <p:nvPr>
            <p:ph sz="quarter" idx="12"/>
          </p:nvPr>
        </p:nvSpPr>
        <p:spPr>
          <a:xfrm>
            <a:off x="2201284" y="937618"/>
            <a:ext cx="6806985" cy="336632"/>
          </a:xfrm>
        </p:spPr>
        <p:txBody>
          <a:bodyPr/>
          <a:lstStyle/>
          <a:p>
            <a:pPr marL="132080" indent="-132080"/>
            <a:r>
              <a:rPr lang="en-US" kern="1200" dirty="0">
                <a:latin typeface="+mj-lt"/>
                <a:cs typeface="Calibri"/>
              </a:rPr>
              <a:t>Un processus de publication </a:t>
            </a:r>
            <a:r>
              <a:rPr lang="en-US" kern="1200" dirty="0" err="1">
                <a:latin typeface="+mj-lt"/>
                <a:cs typeface="Calibri"/>
              </a:rPr>
              <a:t>défaillant</a:t>
            </a:r>
            <a:r>
              <a:rPr lang="en-US" kern="1200" dirty="0">
                <a:latin typeface="+mj-lt"/>
                <a:cs typeface="Calibri"/>
              </a:rPr>
              <a:t> : </a:t>
            </a:r>
            <a:r>
              <a:rPr lang="en-US" kern="1200" dirty="0" err="1">
                <a:latin typeface="+mj-lt"/>
                <a:cs typeface="Calibri"/>
              </a:rPr>
              <a:t>coût</a:t>
            </a:r>
            <a:r>
              <a:rPr lang="en-US" kern="1200" dirty="0">
                <a:latin typeface="+mj-lt"/>
                <a:cs typeface="Calibri"/>
              </a:rPr>
              <a:t>, </a:t>
            </a:r>
            <a:r>
              <a:rPr lang="en-US" kern="1200" dirty="0" err="1">
                <a:latin typeface="+mj-lt"/>
                <a:cs typeface="Calibri"/>
              </a:rPr>
              <a:t>conflit</a:t>
            </a:r>
            <a:r>
              <a:rPr lang="en-US" kern="1200" dirty="0">
                <a:latin typeface="+mj-lt"/>
                <a:cs typeface="Calibri"/>
              </a:rPr>
              <a:t> </a:t>
            </a:r>
            <a:r>
              <a:rPr lang="en-US" kern="1200" dirty="0" err="1">
                <a:latin typeface="+mj-lt"/>
                <a:cs typeface="Calibri"/>
              </a:rPr>
              <a:t>d’intérêt</a:t>
            </a:r>
            <a:r>
              <a:rPr lang="en-US" kern="1200" dirty="0">
                <a:latin typeface="+mj-lt"/>
                <a:cs typeface="Calibri"/>
              </a:rPr>
              <a:t>, </a:t>
            </a:r>
            <a:r>
              <a:rPr lang="en-US" kern="1200" dirty="0" err="1">
                <a:latin typeface="+mj-lt"/>
                <a:cs typeface="Calibri"/>
              </a:rPr>
              <a:t>qualité</a:t>
            </a:r>
            <a:r>
              <a:rPr lang="en-US" kern="1200" dirty="0">
                <a:latin typeface="+mj-lt"/>
                <a:cs typeface="Calibri"/>
              </a:rPr>
              <a:t>, </a:t>
            </a:r>
            <a:r>
              <a:rPr lang="en-US" kern="1200" dirty="0" err="1">
                <a:latin typeface="+mj-lt"/>
                <a:cs typeface="Calibri"/>
              </a:rPr>
              <a:t>reproductibilité</a:t>
            </a:r>
            <a:endParaRPr lang="en-US" kern="1200" dirty="0">
              <a:latin typeface="+mj-lt"/>
              <a:cs typeface="Calibri"/>
            </a:endParaRPr>
          </a:p>
        </p:txBody>
      </p:sp>
      <p:pic>
        <p:nvPicPr>
          <p:cNvPr id="6" name="Image 5">
            <a:extLst>
              <a:ext uri="{FF2B5EF4-FFF2-40B4-BE49-F238E27FC236}">
                <a16:creationId xmlns:a16="http://schemas.microsoft.com/office/drawing/2014/main" id="{3F02D35A-6EEB-8F07-C02E-FAF39D80CF9A}"/>
              </a:ext>
            </a:extLst>
          </p:cNvPr>
          <p:cNvPicPr>
            <a:picLocks noChangeAspect="1"/>
          </p:cNvPicPr>
          <p:nvPr/>
        </p:nvPicPr>
        <p:blipFill rotWithShape="1">
          <a:blip r:embed="rId4"/>
          <a:srcRect l="1" t="19750" r="69841" b="17940"/>
          <a:stretch/>
        </p:blipFill>
        <p:spPr>
          <a:xfrm>
            <a:off x="301423" y="768438"/>
            <a:ext cx="1815414" cy="2670763"/>
          </a:xfrm>
          <a:prstGeom prst="rect">
            <a:avLst/>
          </a:prstGeom>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87272C17-5B79-C936-2ABE-0FE9EA5F23CD}"/>
              </a:ext>
            </a:extLst>
          </p:cNvPr>
          <p:cNvSpPr txBox="1"/>
          <p:nvPr/>
        </p:nvSpPr>
        <p:spPr>
          <a:xfrm>
            <a:off x="266687" y="3434954"/>
            <a:ext cx="1251703" cy="200055"/>
          </a:xfrm>
          <a:prstGeom prst="rect">
            <a:avLst/>
          </a:prstGeom>
          <a:noFill/>
        </p:spPr>
        <p:txBody>
          <a:bodyPr wrap="square">
            <a:spAutoFit/>
          </a:bodyPr>
          <a:lstStyle/>
          <a:p>
            <a:r>
              <a:rPr lang="fr-FR" sz="700" i="1" dirty="0"/>
              <a:t>Peer Community In</a:t>
            </a:r>
          </a:p>
        </p:txBody>
      </p:sp>
      <p:sp>
        <p:nvSpPr>
          <p:cNvPr id="9" name="ZoneTexte 8">
            <a:extLst>
              <a:ext uri="{FF2B5EF4-FFF2-40B4-BE49-F238E27FC236}">
                <a16:creationId xmlns:a16="http://schemas.microsoft.com/office/drawing/2014/main" id="{23DA0D74-89F3-C045-57DD-363DE5652410}"/>
              </a:ext>
            </a:extLst>
          </p:cNvPr>
          <p:cNvSpPr txBox="1"/>
          <p:nvPr/>
        </p:nvSpPr>
        <p:spPr>
          <a:xfrm>
            <a:off x="2479710" y="2731496"/>
            <a:ext cx="2929522" cy="715089"/>
          </a:xfrm>
          <a:prstGeom prst="roundRect">
            <a:avLst/>
          </a:prstGeom>
          <a:solidFill>
            <a:schemeClr val="accent1"/>
          </a:solidFill>
        </p:spPr>
        <p:txBody>
          <a:bodyPr wrap="square" rtlCol="0">
            <a:spAutoFit/>
          </a:bodyPr>
          <a:lstStyle/>
          <a:p>
            <a:pPr algn="r"/>
            <a:r>
              <a:rPr lang="fr-FR" sz="900" b="1" i="1" dirty="0">
                <a:solidFill>
                  <a:schemeClr val="bg1"/>
                </a:solidFill>
                <a:latin typeface="+mn-lt"/>
              </a:rPr>
              <a:t>L’</a:t>
            </a:r>
            <a:r>
              <a:rPr lang="fr-FR" sz="900" b="1" i="1" dirty="0" err="1">
                <a:solidFill>
                  <a:schemeClr val="bg1"/>
                </a:solidFill>
                <a:latin typeface="+mn-lt"/>
              </a:rPr>
              <a:t>oligopôle</a:t>
            </a:r>
            <a:r>
              <a:rPr lang="fr-FR" sz="900" b="1" i="1" dirty="0">
                <a:solidFill>
                  <a:schemeClr val="bg1"/>
                </a:solidFill>
                <a:latin typeface="+mn-lt"/>
              </a:rPr>
              <a:t> (RELX Group (à qui appartient Elsevier), Springer-Nature, Taylor &amp; Francis et </a:t>
            </a:r>
            <a:r>
              <a:rPr lang="fr-FR" sz="900" b="1" i="1" dirty="0" err="1">
                <a:solidFill>
                  <a:schemeClr val="bg1"/>
                </a:solidFill>
                <a:latin typeface="+mn-lt"/>
              </a:rPr>
              <a:t>Wiley</a:t>
            </a:r>
            <a:r>
              <a:rPr lang="fr-FR" sz="900" b="1" i="1" dirty="0">
                <a:solidFill>
                  <a:schemeClr val="bg1"/>
                </a:solidFill>
                <a:latin typeface="+mn-lt"/>
              </a:rPr>
              <a:t>-Blackwell) détient 40% du marché de l’édition </a:t>
            </a:r>
            <a:r>
              <a:rPr lang="fr-FR" sz="900" b="1" i="1" dirty="0" err="1">
                <a:solidFill>
                  <a:schemeClr val="bg1"/>
                </a:solidFill>
                <a:latin typeface="+mn-lt"/>
              </a:rPr>
              <a:t>scientiifique</a:t>
            </a:r>
            <a:r>
              <a:rPr lang="fr-FR" sz="900" b="1" i="1" dirty="0">
                <a:solidFill>
                  <a:schemeClr val="bg1"/>
                </a:solidFill>
                <a:latin typeface="+mn-lt"/>
              </a:rPr>
              <a:t> et les profits dépassent les 30% par an.</a:t>
            </a:r>
          </a:p>
        </p:txBody>
      </p:sp>
      <p:pic>
        <p:nvPicPr>
          <p:cNvPr id="11" name="Image 10">
            <a:extLst>
              <a:ext uri="{FF2B5EF4-FFF2-40B4-BE49-F238E27FC236}">
                <a16:creationId xmlns:a16="http://schemas.microsoft.com/office/drawing/2014/main" id="{B129229F-35CC-D231-D31E-37B5DEF7C65D}"/>
              </a:ext>
            </a:extLst>
          </p:cNvPr>
          <p:cNvPicPr>
            <a:picLocks noChangeAspect="1"/>
          </p:cNvPicPr>
          <p:nvPr/>
        </p:nvPicPr>
        <p:blipFill>
          <a:blip r:embed="rId5"/>
          <a:stretch>
            <a:fillRect/>
          </a:stretch>
        </p:blipFill>
        <p:spPr>
          <a:xfrm>
            <a:off x="2470655" y="3073456"/>
            <a:ext cx="288000" cy="291840"/>
          </a:xfrm>
          <a:prstGeom prst="rect">
            <a:avLst/>
          </a:prstGeom>
        </p:spPr>
      </p:pic>
      <p:pic>
        <p:nvPicPr>
          <p:cNvPr id="17" name="Image 16">
            <a:extLst>
              <a:ext uri="{FF2B5EF4-FFF2-40B4-BE49-F238E27FC236}">
                <a16:creationId xmlns:a16="http://schemas.microsoft.com/office/drawing/2014/main" id="{F49B5552-DFB5-D1EC-3A5D-EB24C86A69EE}"/>
              </a:ext>
            </a:extLst>
          </p:cNvPr>
          <p:cNvPicPr>
            <a:picLocks noChangeAspect="1"/>
          </p:cNvPicPr>
          <p:nvPr/>
        </p:nvPicPr>
        <p:blipFill>
          <a:blip r:embed="rId6"/>
          <a:stretch>
            <a:fillRect/>
          </a:stretch>
        </p:blipFill>
        <p:spPr>
          <a:xfrm>
            <a:off x="6215643" y="2763271"/>
            <a:ext cx="2847997" cy="1589580"/>
          </a:xfrm>
          <a:prstGeom prst="rect">
            <a:avLst/>
          </a:prstGeom>
          <a:ln>
            <a:noFill/>
          </a:ln>
          <a:effectLst>
            <a:outerShdw blurRad="292100" dist="139700" dir="2700000" algn="tl" rotWithShape="0">
              <a:srgbClr val="333333">
                <a:alpha val="65000"/>
              </a:srgbClr>
            </a:outerShdw>
          </a:effectLst>
        </p:spPr>
      </p:pic>
      <p:sp>
        <p:nvSpPr>
          <p:cNvPr id="19" name="ZoneTexte 18">
            <a:extLst>
              <a:ext uri="{FF2B5EF4-FFF2-40B4-BE49-F238E27FC236}">
                <a16:creationId xmlns:a16="http://schemas.microsoft.com/office/drawing/2014/main" id="{E32CB2EB-91E5-6950-3D58-8A41FB7EEEF3}"/>
              </a:ext>
            </a:extLst>
          </p:cNvPr>
          <p:cNvSpPr txBox="1"/>
          <p:nvPr/>
        </p:nvSpPr>
        <p:spPr>
          <a:xfrm>
            <a:off x="6153665" y="4335144"/>
            <a:ext cx="3089189" cy="523220"/>
          </a:xfrm>
          <a:prstGeom prst="rect">
            <a:avLst/>
          </a:prstGeom>
          <a:noFill/>
        </p:spPr>
        <p:txBody>
          <a:bodyPr wrap="square">
            <a:spAutoFit/>
          </a:bodyPr>
          <a:lstStyle/>
          <a:p>
            <a:r>
              <a:rPr lang="fr-FR" sz="700" dirty="0"/>
              <a:t>Antoine Blanchard, Diane Thierry, </a:t>
            </a:r>
            <a:r>
              <a:rPr lang="fr-FR" sz="700" dirty="0" err="1"/>
              <a:t>Maurits</a:t>
            </a:r>
            <a:r>
              <a:rPr lang="fr-FR" sz="700" dirty="0"/>
              <a:t> van der Graaf. </a:t>
            </a:r>
            <a:r>
              <a:rPr lang="fr-FR" sz="700" dirty="0" err="1"/>
              <a:t>Retrospective</a:t>
            </a:r>
            <a:r>
              <a:rPr lang="fr-FR" sz="700" dirty="0"/>
              <a:t> and prospective </a:t>
            </a:r>
            <a:r>
              <a:rPr lang="fr-FR" sz="700" dirty="0" err="1"/>
              <a:t>study</a:t>
            </a:r>
            <a:r>
              <a:rPr lang="fr-FR" sz="700" dirty="0"/>
              <a:t> of the </a:t>
            </a:r>
            <a:r>
              <a:rPr lang="fr-FR" sz="700" dirty="0" err="1"/>
              <a:t>evolution</a:t>
            </a:r>
            <a:r>
              <a:rPr lang="fr-FR" sz="700" dirty="0"/>
              <a:t> of APC </a:t>
            </a:r>
            <a:r>
              <a:rPr lang="fr-FR" sz="700" dirty="0" err="1"/>
              <a:t>costs</a:t>
            </a:r>
            <a:r>
              <a:rPr lang="fr-FR" sz="700" dirty="0"/>
              <a:t> and </a:t>
            </a:r>
            <a:r>
              <a:rPr lang="fr-FR" sz="700" dirty="0" err="1"/>
              <a:t>electronic</a:t>
            </a:r>
            <a:r>
              <a:rPr lang="fr-FR" sz="700" dirty="0"/>
              <a:t> </a:t>
            </a:r>
            <a:r>
              <a:rPr lang="fr-FR" sz="700" dirty="0" err="1"/>
              <a:t>subscriptions</a:t>
            </a:r>
            <a:r>
              <a:rPr lang="fr-FR" sz="700" dirty="0"/>
              <a:t> for French institutions. Comité pour la science ouverte. 2022. ⟨hal-03909068⟩</a:t>
            </a:r>
          </a:p>
        </p:txBody>
      </p:sp>
      <p:pic>
        <p:nvPicPr>
          <p:cNvPr id="21" name="Image 20">
            <a:extLst>
              <a:ext uri="{FF2B5EF4-FFF2-40B4-BE49-F238E27FC236}">
                <a16:creationId xmlns:a16="http://schemas.microsoft.com/office/drawing/2014/main" id="{ABA8BD3E-C857-8A65-B0C7-3934940D5E67}"/>
              </a:ext>
            </a:extLst>
          </p:cNvPr>
          <p:cNvPicPr>
            <a:picLocks noChangeAspect="1"/>
          </p:cNvPicPr>
          <p:nvPr/>
        </p:nvPicPr>
        <p:blipFill>
          <a:blip r:embed="rId7"/>
          <a:stretch>
            <a:fillRect/>
          </a:stretch>
        </p:blipFill>
        <p:spPr>
          <a:xfrm>
            <a:off x="2968905" y="3457878"/>
            <a:ext cx="2031739" cy="1347787"/>
          </a:xfrm>
          <a:prstGeom prst="rect">
            <a:avLst/>
          </a:prstGeom>
          <a:ln>
            <a:noFill/>
          </a:ln>
          <a:effectLst>
            <a:outerShdw blurRad="292100" dist="139700" dir="2700000" algn="tl" rotWithShape="0">
              <a:srgbClr val="333333">
                <a:alpha val="65000"/>
              </a:srgbClr>
            </a:outerShdw>
          </a:effectLst>
        </p:spPr>
      </p:pic>
      <p:pic>
        <p:nvPicPr>
          <p:cNvPr id="23" name="Image 22">
            <a:extLst>
              <a:ext uri="{FF2B5EF4-FFF2-40B4-BE49-F238E27FC236}">
                <a16:creationId xmlns:a16="http://schemas.microsoft.com/office/drawing/2014/main" id="{47E86877-5D08-4B1E-8281-4AD0B71C720A}"/>
              </a:ext>
            </a:extLst>
          </p:cNvPr>
          <p:cNvPicPr>
            <a:picLocks noChangeAspect="1"/>
          </p:cNvPicPr>
          <p:nvPr/>
        </p:nvPicPr>
        <p:blipFill>
          <a:blip r:embed="rId8"/>
          <a:stretch>
            <a:fillRect/>
          </a:stretch>
        </p:blipFill>
        <p:spPr>
          <a:xfrm>
            <a:off x="8183318" y="1338241"/>
            <a:ext cx="909398" cy="639093"/>
          </a:xfrm>
          <a:prstGeom prst="rect">
            <a:avLst/>
          </a:prstGeom>
          <a:ln>
            <a:noFill/>
          </a:ln>
          <a:effectLst>
            <a:outerShdw blurRad="292100" dist="139700" dir="2700000" algn="tl" rotWithShape="0">
              <a:srgbClr val="333333">
                <a:alpha val="65000"/>
              </a:srgbClr>
            </a:outerShdw>
          </a:effectLst>
        </p:spPr>
      </p:pic>
      <p:sp>
        <p:nvSpPr>
          <p:cNvPr id="24" name="Content Placeholder 4">
            <a:extLst>
              <a:ext uri="{FF2B5EF4-FFF2-40B4-BE49-F238E27FC236}">
                <a16:creationId xmlns:a16="http://schemas.microsoft.com/office/drawing/2014/main" id="{B49676A6-2981-E486-8E4B-C0ABF82E0841}"/>
              </a:ext>
            </a:extLst>
          </p:cNvPr>
          <p:cNvSpPr txBox="1">
            <a:spLocks/>
          </p:cNvSpPr>
          <p:nvPr/>
        </p:nvSpPr>
        <p:spPr bwMode="auto">
          <a:xfrm>
            <a:off x="2173662" y="1437821"/>
            <a:ext cx="6806985" cy="326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a:lstStyle>
          <a:p>
            <a:pPr marL="132080" indent="-132080"/>
            <a:r>
              <a:rPr lang="en-US" kern="1200" dirty="0">
                <a:latin typeface="+mj-lt"/>
                <a:cs typeface="Calibri"/>
              </a:rPr>
              <a:t>Des grands </a:t>
            </a:r>
            <a:r>
              <a:rPr lang="en-US" kern="1200" dirty="0" err="1">
                <a:latin typeface="+mj-lt"/>
                <a:cs typeface="Calibri"/>
              </a:rPr>
              <a:t>éditeurs</a:t>
            </a:r>
            <a:r>
              <a:rPr lang="en-US" kern="1200" dirty="0">
                <a:latin typeface="+mj-lt"/>
                <a:cs typeface="Calibri"/>
              </a:rPr>
              <a:t> qui </a:t>
            </a:r>
            <a:r>
              <a:rPr lang="en-US" kern="1200" dirty="0" err="1">
                <a:latin typeface="+mj-lt"/>
                <a:cs typeface="Calibri"/>
              </a:rPr>
              <a:t>tirent</a:t>
            </a:r>
            <a:r>
              <a:rPr lang="en-US" kern="1200" dirty="0">
                <a:latin typeface="+mj-lt"/>
                <a:cs typeface="Calibri"/>
              </a:rPr>
              <a:t> profit à travers :</a:t>
            </a:r>
          </a:p>
          <a:p>
            <a:pPr marL="404705" lvl="2" indent="-132080"/>
            <a:r>
              <a:rPr lang="en-US" kern="1200" dirty="0" err="1">
                <a:latin typeface="+mj-lt"/>
                <a:cs typeface="Calibri"/>
              </a:rPr>
              <a:t>l’accès</a:t>
            </a:r>
            <a:r>
              <a:rPr lang="en-US" kern="1200" dirty="0">
                <a:latin typeface="+mj-lt"/>
                <a:cs typeface="Calibri"/>
              </a:rPr>
              <a:t> </a:t>
            </a:r>
            <a:r>
              <a:rPr lang="en-US" kern="1200" dirty="0" err="1">
                <a:latin typeface="+mj-lt"/>
                <a:cs typeface="Calibri"/>
              </a:rPr>
              <a:t>l’information</a:t>
            </a:r>
            <a:r>
              <a:rPr lang="en-US" kern="1200" dirty="0">
                <a:latin typeface="+mj-lt"/>
                <a:cs typeface="Calibri"/>
              </a:rPr>
              <a:t> (Abonnement) – Il faut </a:t>
            </a:r>
            <a:r>
              <a:rPr lang="en-US" kern="1200" dirty="0" err="1">
                <a:latin typeface="+mj-lt"/>
                <a:cs typeface="Calibri"/>
              </a:rPr>
              <a:t>sortir</a:t>
            </a:r>
            <a:r>
              <a:rPr lang="en-US" kern="1200" dirty="0">
                <a:latin typeface="+mj-lt"/>
                <a:cs typeface="Calibri"/>
              </a:rPr>
              <a:t> des Bouquets et </a:t>
            </a:r>
            <a:r>
              <a:rPr lang="en-US" kern="1200" dirty="0" err="1">
                <a:latin typeface="+mj-lt"/>
                <a:cs typeface="Calibri"/>
              </a:rPr>
              <a:t>négocier</a:t>
            </a:r>
            <a:endParaRPr lang="en-US" kern="1200" dirty="0">
              <a:latin typeface="+mj-lt"/>
              <a:cs typeface="Calibri"/>
            </a:endParaRPr>
          </a:p>
          <a:p>
            <a:pPr marL="272625" lvl="2" indent="0">
              <a:buFont typeface="Wingdings" pitchFamily="2" charset="2"/>
              <a:buNone/>
            </a:pPr>
            <a:endParaRPr lang="en-US" kern="1200" dirty="0">
              <a:latin typeface="+mj-lt"/>
              <a:cs typeface="Calibri"/>
            </a:endParaRPr>
          </a:p>
          <a:p>
            <a:pPr marL="404705" lvl="2" indent="-132080"/>
            <a:r>
              <a:rPr lang="en-US" kern="1200" dirty="0">
                <a:latin typeface="+mj-lt"/>
                <a:cs typeface="Calibri"/>
              </a:rPr>
              <a:t>Des frais de publication pour </a:t>
            </a:r>
            <a:r>
              <a:rPr lang="en-US" kern="1200" dirty="0" err="1">
                <a:latin typeface="+mj-lt"/>
                <a:cs typeface="Calibri"/>
              </a:rPr>
              <a:t>publier</a:t>
            </a:r>
            <a:r>
              <a:rPr lang="en-US" kern="1200" dirty="0">
                <a:latin typeface="+mj-lt"/>
                <a:cs typeface="Calibri"/>
              </a:rPr>
              <a:t> GOLD OPEN ACCESS - </a:t>
            </a:r>
            <a:r>
              <a:rPr lang="fr-FR" i="1" kern="1200" dirty="0">
                <a:latin typeface="+mj-lt"/>
                <a:cs typeface="Calibri"/>
              </a:rPr>
              <a:t>La France a payé près de 30 millions d’euros d’APC en 2020.</a:t>
            </a:r>
            <a:endParaRPr lang="en-US" i="1" kern="1200" dirty="0">
              <a:latin typeface="+mj-lt"/>
              <a:cs typeface="Calibri"/>
            </a:endParaRPr>
          </a:p>
          <a:p>
            <a:pPr marL="0" indent="0">
              <a:buFont typeface="Arial" charset="0"/>
              <a:buNone/>
            </a:pPr>
            <a:endParaRPr lang="en-US" kern="1200" dirty="0">
              <a:latin typeface="+mj-lt"/>
              <a:cs typeface="Calibri"/>
            </a:endParaRPr>
          </a:p>
        </p:txBody>
      </p:sp>
    </p:spTree>
    <p:custDataLst>
      <p:tags r:id="rId1"/>
    </p:custDataLst>
    <p:extLst>
      <p:ext uri="{BB962C8B-B14F-4D97-AF65-F5344CB8AC3E}">
        <p14:creationId xmlns:p14="http://schemas.microsoft.com/office/powerpoint/2010/main" val="2290083556"/>
      </p:ext>
    </p:extLst>
  </p:cSld>
  <p:clrMapOvr>
    <a:masterClrMapping/>
  </p:clrMapOvr>
  <mc:AlternateContent xmlns:mc="http://schemas.openxmlformats.org/markup-compatibility/2006" xmlns:p14="http://schemas.microsoft.com/office/powerpoint/2010/main">
    <mc:Choice Requires="p14">
      <p:transition spd="slow" p14:dur="2000" advTm="159800"/>
    </mc:Choice>
    <mc:Fallback xmlns="">
      <p:transition spd="slow" advTm="1598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4BA5-1493-7852-B87B-BA2CCDBEEFE7}"/>
              </a:ext>
            </a:extLst>
          </p:cNvPr>
          <p:cNvSpPr>
            <a:spLocks noGrp="1"/>
          </p:cNvSpPr>
          <p:nvPr>
            <p:ph type="title"/>
          </p:nvPr>
        </p:nvSpPr>
        <p:spPr/>
        <p:txBody>
          <a:bodyPr/>
          <a:lstStyle/>
          <a:p>
            <a:r>
              <a:rPr lang="en-US" dirty="0">
                <a:latin typeface="Calibri"/>
                <a:cs typeface="Calibri"/>
              </a:rPr>
              <a:t>Comment </a:t>
            </a:r>
            <a:r>
              <a:rPr lang="en-US" dirty="0" err="1">
                <a:latin typeface="Calibri"/>
                <a:cs typeface="Calibri"/>
              </a:rPr>
              <a:t>Publier</a:t>
            </a:r>
            <a:r>
              <a:rPr lang="en-US" dirty="0">
                <a:latin typeface="Calibri"/>
                <a:cs typeface="Calibri"/>
              </a:rPr>
              <a:t> dans le </a:t>
            </a:r>
            <a:r>
              <a:rPr lang="en-US" dirty="0" err="1">
                <a:latin typeface="Calibri"/>
                <a:cs typeface="Calibri"/>
              </a:rPr>
              <a:t>contexte</a:t>
            </a:r>
            <a:r>
              <a:rPr lang="en-US" dirty="0">
                <a:latin typeface="Calibri"/>
                <a:cs typeface="Calibri"/>
              </a:rPr>
              <a:t> de Science Ouverte ?</a:t>
            </a:r>
            <a:endParaRPr lang="en-US" dirty="0">
              <a:cs typeface="Calibri"/>
            </a:endParaRPr>
          </a:p>
        </p:txBody>
      </p:sp>
      <p:sp>
        <p:nvSpPr>
          <p:cNvPr id="3" name="Footer Placeholder 2">
            <a:extLst>
              <a:ext uri="{FF2B5EF4-FFF2-40B4-BE49-F238E27FC236}">
                <a16:creationId xmlns:a16="http://schemas.microsoft.com/office/drawing/2014/main" id="{DE6DB0A1-7081-208B-ECB7-ACCF3BDDBE16}"/>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4" name="Slide Number Placeholder 3">
            <a:extLst>
              <a:ext uri="{FF2B5EF4-FFF2-40B4-BE49-F238E27FC236}">
                <a16:creationId xmlns:a16="http://schemas.microsoft.com/office/drawing/2014/main" id="{CA55C1BE-8101-5A91-DA46-C33FA0BBDF53}"/>
              </a:ext>
            </a:extLst>
          </p:cNvPr>
          <p:cNvSpPr>
            <a:spLocks noGrp="1"/>
          </p:cNvSpPr>
          <p:nvPr>
            <p:ph type="sldNum" sz="quarter" idx="11"/>
          </p:nvPr>
        </p:nvSpPr>
        <p:spPr/>
        <p:txBody>
          <a:bodyPr/>
          <a:lstStyle/>
          <a:p>
            <a:fld id="{3ACCC249-5D5B-4515-B0B4-8C29B88314F6}" type="slidenum">
              <a:rPr lang="fr-FR" smtClean="0"/>
              <a:pPr/>
              <a:t>12</a:t>
            </a:fld>
            <a:endParaRPr lang="fr-FR"/>
          </a:p>
        </p:txBody>
      </p:sp>
      <p:sp>
        <p:nvSpPr>
          <p:cNvPr id="5" name="Content Placeholder 4">
            <a:extLst>
              <a:ext uri="{FF2B5EF4-FFF2-40B4-BE49-F238E27FC236}">
                <a16:creationId xmlns:a16="http://schemas.microsoft.com/office/drawing/2014/main" id="{A2A9D22D-9644-E747-3DCF-D3084A91556B}"/>
              </a:ext>
            </a:extLst>
          </p:cNvPr>
          <p:cNvSpPr>
            <a:spLocks noGrp="1"/>
          </p:cNvSpPr>
          <p:nvPr>
            <p:ph sz="quarter" idx="12"/>
          </p:nvPr>
        </p:nvSpPr>
        <p:spPr>
          <a:xfrm>
            <a:off x="462408" y="863049"/>
            <a:ext cx="5882297" cy="3268265"/>
          </a:xfrm>
        </p:spPr>
        <p:txBody>
          <a:bodyPr/>
          <a:lstStyle/>
          <a:p>
            <a:pPr marL="132080" indent="-132080"/>
            <a:r>
              <a:rPr lang="en-US" kern="1200" dirty="0">
                <a:latin typeface="+mj-lt"/>
                <a:cs typeface="Calibri"/>
              </a:rPr>
              <a:t>Des droits </a:t>
            </a:r>
            <a:r>
              <a:rPr lang="en-US" kern="1200" dirty="0" err="1">
                <a:latin typeface="+mj-lt"/>
                <a:cs typeface="Calibri"/>
              </a:rPr>
              <a:t>d’auteurs</a:t>
            </a:r>
            <a:r>
              <a:rPr lang="en-US" kern="1200" dirty="0">
                <a:latin typeface="+mj-lt"/>
                <a:cs typeface="Calibri"/>
              </a:rPr>
              <a:t> </a:t>
            </a:r>
            <a:r>
              <a:rPr lang="en-US" kern="1200" dirty="0" err="1">
                <a:latin typeface="+mj-lt"/>
                <a:cs typeface="Calibri"/>
              </a:rPr>
              <a:t>cédés</a:t>
            </a:r>
            <a:r>
              <a:rPr lang="en-US" kern="1200" dirty="0">
                <a:latin typeface="+mj-lt"/>
                <a:cs typeface="Calibri"/>
              </a:rPr>
              <a:t> aux grands </a:t>
            </a:r>
            <a:r>
              <a:rPr lang="en-US" kern="1200" dirty="0" err="1">
                <a:latin typeface="+mj-lt"/>
                <a:cs typeface="Calibri"/>
              </a:rPr>
              <a:t>éditeurs</a:t>
            </a:r>
            <a:r>
              <a:rPr lang="en-US" kern="1200" dirty="0">
                <a:latin typeface="+mj-lt"/>
                <a:cs typeface="Calibri"/>
              </a:rPr>
              <a:t> qui </a:t>
            </a:r>
            <a:r>
              <a:rPr lang="en-US" kern="1200" dirty="0" err="1">
                <a:latin typeface="+mj-lt"/>
                <a:cs typeface="Calibri"/>
              </a:rPr>
              <a:t>ont</a:t>
            </a:r>
            <a:r>
              <a:rPr lang="en-US" kern="1200" dirty="0">
                <a:latin typeface="+mj-lt"/>
                <a:cs typeface="Calibri"/>
              </a:rPr>
              <a:t> le monopole de la </a:t>
            </a:r>
            <a:r>
              <a:rPr lang="en-US" kern="1200" dirty="0" err="1">
                <a:latin typeface="+mj-lt"/>
                <a:cs typeface="Calibri"/>
              </a:rPr>
              <a:t>connaissance</a:t>
            </a:r>
            <a:r>
              <a:rPr lang="en-US" kern="1200" dirty="0">
                <a:latin typeface="+mj-lt"/>
                <a:cs typeface="Calibri"/>
              </a:rPr>
              <a:t> …</a:t>
            </a:r>
            <a:r>
              <a:rPr lang="en-US" kern="1200" dirty="0" err="1">
                <a:latin typeface="+mj-lt"/>
                <a:cs typeface="Calibri"/>
              </a:rPr>
              <a:t>financée</a:t>
            </a:r>
            <a:r>
              <a:rPr lang="en-US" kern="1200" dirty="0">
                <a:latin typeface="+mj-lt"/>
                <a:cs typeface="Calibri"/>
              </a:rPr>
              <a:t> par des fonds publics</a:t>
            </a:r>
          </a:p>
          <a:p>
            <a:pPr marL="0" indent="0">
              <a:buNone/>
            </a:pPr>
            <a:endParaRPr lang="en-US" kern="1200" dirty="0">
              <a:latin typeface="+mj-lt"/>
              <a:cs typeface="Calibri"/>
            </a:endParaRPr>
          </a:p>
        </p:txBody>
      </p:sp>
      <p:pic>
        <p:nvPicPr>
          <p:cNvPr id="12" name="Image 11" descr="Une image contenant texte, capture d’écran, logiciel, Police&#10;&#10;Description générée automatiquement">
            <a:extLst>
              <a:ext uri="{FF2B5EF4-FFF2-40B4-BE49-F238E27FC236}">
                <a16:creationId xmlns:a16="http://schemas.microsoft.com/office/drawing/2014/main" id="{D3966EC3-9432-A720-89BE-79590B954B5C}"/>
              </a:ext>
            </a:extLst>
          </p:cNvPr>
          <p:cNvPicPr>
            <a:picLocks noChangeAspect="1"/>
          </p:cNvPicPr>
          <p:nvPr/>
        </p:nvPicPr>
        <p:blipFill>
          <a:blip r:embed="rId4"/>
          <a:stretch>
            <a:fillRect/>
          </a:stretch>
        </p:blipFill>
        <p:spPr>
          <a:xfrm>
            <a:off x="4362647" y="2002363"/>
            <a:ext cx="4520731" cy="2195965"/>
          </a:xfrm>
          <a:prstGeom prst="rect">
            <a:avLst/>
          </a:prstGeom>
          <a:ln>
            <a:noFill/>
          </a:ln>
          <a:effectLst>
            <a:outerShdw blurRad="292100" dist="139700" dir="2700000" algn="tl" rotWithShape="0">
              <a:srgbClr val="333333">
                <a:alpha val="65000"/>
              </a:srgbClr>
            </a:outerShdw>
          </a:effectLst>
        </p:spPr>
      </p:pic>
      <p:sp>
        <p:nvSpPr>
          <p:cNvPr id="13" name="ZoneTexte 12">
            <a:extLst>
              <a:ext uri="{FF2B5EF4-FFF2-40B4-BE49-F238E27FC236}">
                <a16:creationId xmlns:a16="http://schemas.microsoft.com/office/drawing/2014/main" id="{EDD6A29F-C821-C82A-4063-D90C11FE975D}"/>
              </a:ext>
            </a:extLst>
          </p:cNvPr>
          <p:cNvSpPr txBox="1"/>
          <p:nvPr/>
        </p:nvSpPr>
        <p:spPr>
          <a:xfrm>
            <a:off x="3639040" y="4224383"/>
            <a:ext cx="5277209"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900" dirty="0"/>
              <a:t>https://barometredelascienceouverte.esr.gouv.fr/</a:t>
            </a:r>
          </a:p>
        </p:txBody>
      </p:sp>
      <p:sp>
        <p:nvSpPr>
          <p:cNvPr id="14" name="Rectangle 13">
            <a:extLst>
              <a:ext uri="{FF2B5EF4-FFF2-40B4-BE49-F238E27FC236}">
                <a16:creationId xmlns:a16="http://schemas.microsoft.com/office/drawing/2014/main" id="{2EB1BCAF-0084-DDB0-5E96-98F212DC36A2}"/>
              </a:ext>
            </a:extLst>
          </p:cNvPr>
          <p:cNvSpPr/>
          <p:nvPr/>
        </p:nvSpPr>
        <p:spPr>
          <a:xfrm>
            <a:off x="7239976" y="2140041"/>
            <a:ext cx="1643402" cy="1421607"/>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40A68470-1997-62A0-E16A-717EB8D373B4}"/>
              </a:ext>
            </a:extLst>
          </p:cNvPr>
          <p:cNvSpPr txBox="1"/>
          <p:nvPr/>
        </p:nvSpPr>
        <p:spPr>
          <a:xfrm>
            <a:off x="1038989" y="1867877"/>
            <a:ext cx="1246431" cy="276999"/>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l"/>
            <a:r>
              <a:rPr lang="fr-FR" sz="1200" dirty="0">
                <a:latin typeface="+mn-lt"/>
              </a:rPr>
              <a:t>DROIT D’AUTEUR</a:t>
            </a:r>
          </a:p>
        </p:txBody>
      </p:sp>
      <p:sp>
        <p:nvSpPr>
          <p:cNvPr id="16" name="ZoneTexte 15">
            <a:extLst>
              <a:ext uri="{FF2B5EF4-FFF2-40B4-BE49-F238E27FC236}">
                <a16:creationId xmlns:a16="http://schemas.microsoft.com/office/drawing/2014/main" id="{6FBB447C-DEA2-7C48-12E7-06DB3B116626}"/>
              </a:ext>
            </a:extLst>
          </p:cNvPr>
          <p:cNvSpPr txBox="1"/>
          <p:nvPr/>
        </p:nvSpPr>
        <p:spPr>
          <a:xfrm>
            <a:off x="136811" y="2169459"/>
            <a:ext cx="1266822" cy="27699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l"/>
            <a:r>
              <a:rPr lang="fr-FR" sz="1200" dirty="0">
                <a:latin typeface="+mn-lt"/>
              </a:rPr>
              <a:t>DROITS MORAUX</a:t>
            </a:r>
          </a:p>
        </p:txBody>
      </p:sp>
      <p:sp>
        <p:nvSpPr>
          <p:cNvPr id="17" name="ZoneTexte 16">
            <a:extLst>
              <a:ext uri="{FF2B5EF4-FFF2-40B4-BE49-F238E27FC236}">
                <a16:creationId xmlns:a16="http://schemas.microsoft.com/office/drawing/2014/main" id="{B7F063A4-26E8-EA56-39BA-1BE69172D505}"/>
              </a:ext>
            </a:extLst>
          </p:cNvPr>
          <p:cNvSpPr txBox="1"/>
          <p:nvPr/>
        </p:nvSpPr>
        <p:spPr>
          <a:xfrm>
            <a:off x="1856996" y="2169412"/>
            <a:ext cx="1665008" cy="27699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l"/>
            <a:r>
              <a:rPr lang="fr-FR" sz="1200" dirty="0">
                <a:latin typeface="+mn-lt"/>
              </a:rPr>
              <a:t>DROITS PATRIMONIAUX</a:t>
            </a:r>
          </a:p>
        </p:txBody>
      </p:sp>
      <p:sp>
        <p:nvSpPr>
          <p:cNvPr id="18" name="ZoneTexte 17">
            <a:extLst>
              <a:ext uri="{FF2B5EF4-FFF2-40B4-BE49-F238E27FC236}">
                <a16:creationId xmlns:a16="http://schemas.microsoft.com/office/drawing/2014/main" id="{AA9E147B-BC01-4490-F4BF-01CFAA09AFE6}"/>
              </a:ext>
            </a:extLst>
          </p:cNvPr>
          <p:cNvSpPr txBox="1"/>
          <p:nvPr/>
        </p:nvSpPr>
        <p:spPr>
          <a:xfrm>
            <a:off x="91835" y="2968758"/>
            <a:ext cx="1786066" cy="64633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l"/>
            <a:r>
              <a:rPr lang="fr-FR" sz="900" dirty="0">
                <a:latin typeface="+mn-lt"/>
              </a:rPr>
              <a:t>RESPECT de l’auteur</a:t>
            </a:r>
          </a:p>
          <a:p>
            <a:pPr algn="l"/>
            <a:r>
              <a:rPr lang="fr-FR" sz="900" dirty="0">
                <a:latin typeface="+mn-lt"/>
              </a:rPr>
              <a:t>RESPECT de l’œuvre</a:t>
            </a:r>
          </a:p>
          <a:p>
            <a:pPr algn="l"/>
            <a:r>
              <a:rPr lang="fr-FR" sz="900" dirty="0">
                <a:latin typeface="+mn-lt"/>
              </a:rPr>
              <a:t>DROIT de DIVULGATION</a:t>
            </a:r>
          </a:p>
          <a:p>
            <a:pPr algn="l"/>
            <a:r>
              <a:rPr lang="fr-FR" sz="900" dirty="0">
                <a:latin typeface="+mn-lt"/>
              </a:rPr>
              <a:t>DROIT de REPENTIR et de RETRAIT</a:t>
            </a:r>
          </a:p>
        </p:txBody>
      </p:sp>
      <p:sp>
        <p:nvSpPr>
          <p:cNvPr id="19" name="ZoneTexte 18">
            <a:extLst>
              <a:ext uri="{FF2B5EF4-FFF2-40B4-BE49-F238E27FC236}">
                <a16:creationId xmlns:a16="http://schemas.microsoft.com/office/drawing/2014/main" id="{25C5FA60-8348-6D5D-FDB4-5F492E0C0781}"/>
              </a:ext>
            </a:extLst>
          </p:cNvPr>
          <p:cNvSpPr txBox="1"/>
          <p:nvPr/>
        </p:nvSpPr>
        <p:spPr>
          <a:xfrm>
            <a:off x="2453290" y="2960076"/>
            <a:ext cx="1340432" cy="461665"/>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l"/>
            <a:r>
              <a:rPr lang="fr-FR" sz="800" dirty="0">
                <a:latin typeface="+mn-lt"/>
              </a:rPr>
              <a:t>DROIT de REPRESENTATION</a:t>
            </a:r>
          </a:p>
          <a:p>
            <a:pPr algn="l"/>
            <a:r>
              <a:rPr lang="fr-FR" sz="800" dirty="0">
                <a:latin typeface="+mn-lt"/>
              </a:rPr>
              <a:t>DROIT de DIFFUSION</a:t>
            </a:r>
          </a:p>
          <a:p>
            <a:pPr algn="l"/>
            <a:r>
              <a:rPr lang="fr-FR" sz="800" dirty="0">
                <a:latin typeface="+mn-lt"/>
              </a:rPr>
              <a:t>DROIT d’ADAPTATION</a:t>
            </a:r>
          </a:p>
        </p:txBody>
      </p:sp>
      <p:sp>
        <p:nvSpPr>
          <p:cNvPr id="20" name="Flèche : angle droit 19">
            <a:extLst>
              <a:ext uri="{FF2B5EF4-FFF2-40B4-BE49-F238E27FC236}">
                <a16:creationId xmlns:a16="http://schemas.microsoft.com/office/drawing/2014/main" id="{FB70F3B1-7698-42DE-5884-4648789B169D}"/>
              </a:ext>
            </a:extLst>
          </p:cNvPr>
          <p:cNvSpPr/>
          <p:nvPr/>
        </p:nvSpPr>
        <p:spPr>
          <a:xfrm rot="10800000">
            <a:off x="91835" y="2520878"/>
            <a:ext cx="1061641" cy="398808"/>
          </a:xfrm>
          <a:prstGeom prst="bentUp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200"/>
          </a:p>
        </p:txBody>
      </p:sp>
      <p:sp>
        <p:nvSpPr>
          <p:cNvPr id="21" name="Flèche : angle droit 20">
            <a:extLst>
              <a:ext uri="{FF2B5EF4-FFF2-40B4-BE49-F238E27FC236}">
                <a16:creationId xmlns:a16="http://schemas.microsoft.com/office/drawing/2014/main" id="{93F1DBFC-E2D9-02EC-3BE5-6BCB81CB6D93}"/>
              </a:ext>
            </a:extLst>
          </p:cNvPr>
          <p:cNvSpPr/>
          <p:nvPr/>
        </p:nvSpPr>
        <p:spPr>
          <a:xfrm rot="10800000" flipH="1">
            <a:off x="2018191" y="2494340"/>
            <a:ext cx="1061641" cy="398808"/>
          </a:xfrm>
          <a:prstGeom prst="bentUpArrow">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200"/>
          </a:p>
        </p:txBody>
      </p:sp>
      <p:sp>
        <p:nvSpPr>
          <p:cNvPr id="22" name="ZoneTexte 21">
            <a:extLst>
              <a:ext uri="{FF2B5EF4-FFF2-40B4-BE49-F238E27FC236}">
                <a16:creationId xmlns:a16="http://schemas.microsoft.com/office/drawing/2014/main" id="{53181781-8351-DA83-4436-A642CF012DFE}"/>
              </a:ext>
            </a:extLst>
          </p:cNvPr>
          <p:cNvSpPr txBox="1"/>
          <p:nvPr/>
        </p:nvSpPr>
        <p:spPr>
          <a:xfrm>
            <a:off x="2357191" y="3834291"/>
            <a:ext cx="1482778"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pPr algn="l"/>
            <a:r>
              <a:rPr lang="fr-FR" sz="1200" dirty="0">
                <a:latin typeface="+mn-lt"/>
              </a:rPr>
              <a:t>CEDES aux EDITEURS</a:t>
            </a:r>
          </a:p>
        </p:txBody>
      </p:sp>
      <p:sp>
        <p:nvSpPr>
          <p:cNvPr id="23" name="Flèche : bas 22">
            <a:extLst>
              <a:ext uri="{FF2B5EF4-FFF2-40B4-BE49-F238E27FC236}">
                <a16:creationId xmlns:a16="http://schemas.microsoft.com/office/drawing/2014/main" id="{EE7ECE3F-F7C6-7465-64E3-CDA90DD38466}"/>
              </a:ext>
            </a:extLst>
          </p:cNvPr>
          <p:cNvSpPr/>
          <p:nvPr/>
        </p:nvSpPr>
        <p:spPr>
          <a:xfrm>
            <a:off x="2930769" y="3533560"/>
            <a:ext cx="226423" cy="273844"/>
          </a:xfrm>
          <a:prstGeom prst="downArrow">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1200"/>
          </a:p>
        </p:txBody>
      </p:sp>
      <p:sp>
        <p:nvSpPr>
          <p:cNvPr id="26" name="ZoneTexte 25">
            <a:extLst>
              <a:ext uri="{FF2B5EF4-FFF2-40B4-BE49-F238E27FC236}">
                <a16:creationId xmlns:a16="http://schemas.microsoft.com/office/drawing/2014/main" id="{CA10BC91-6165-745E-FD57-ED0985678151}"/>
              </a:ext>
            </a:extLst>
          </p:cNvPr>
          <p:cNvSpPr txBox="1"/>
          <p:nvPr/>
        </p:nvSpPr>
        <p:spPr>
          <a:xfrm rot="793666">
            <a:off x="6426529" y="334507"/>
            <a:ext cx="2591488" cy="101566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fr-FR" sz="1200" dirty="0">
                <a:latin typeface="+mn-lt"/>
              </a:rPr>
              <a:t> ! Les chercheurs conservent leur droit d’auteur sur leurs œuvres littéraires (articles, poster, </a:t>
            </a:r>
            <a:r>
              <a:rPr lang="fr-FR" sz="1200" dirty="0" err="1">
                <a:latin typeface="+mn-lt"/>
              </a:rPr>
              <a:t>ppt</a:t>
            </a:r>
            <a:r>
              <a:rPr lang="fr-FR" sz="1200" dirty="0">
                <a:latin typeface="+mn-lt"/>
              </a:rPr>
              <a:t>, rapport de recherche) mais pas sur les données qui appartiennent à l’établissement  ! </a:t>
            </a:r>
          </a:p>
        </p:txBody>
      </p:sp>
    </p:spTree>
    <p:custDataLst>
      <p:tags r:id="rId1"/>
    </p:custDataLst>
    <p:extLst>
      <p:ext uri="{BB962C8B-B14F-4D97-AF65-F5344CB8AC3E}">
        <p14:creationId xmlns:p14="http://schemas.microsoft.com/office/powerpoint/2010/main" val="1860459760"/>
      </p:ext>
    </p:extLst>
  </p:cSld>
  <p:clrMapOvr>
    <a:masterClrMapping/>
  </p:clrMapOvr>
  <mc:AlternateContent xmlns:mc="http://schemas.openxmlformats.org/markup-compatibility/2006" xmlns:p14="http://schemas.microsoft.com/office/powerpoint/2010/main">
    <mc:Choice Requires="p14">
      <p:transition spd="slow" p14:dur="2000" advTm="150651"/>
    </mc:Choice>
    <mc:Fallback xmlns="">
      <p:transition spd="slow" advTm="1506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6FA7A54A-B0EE-4FCB-8D7A-6CB5E54F523A}"/>
              </a:ext>
            </a:extLst>
          </p:cNvPr>
          <p:cNvSpPr>
            <a:spLocks noGrp="1"/>
          </p:cNvSpPr>
          <p:nvPr>
            <p:ph type="title"/>
          </p:nvPr>
        </p:nvSpPr>
        <p:spPr/>
        <p:txBody>
          <a:bodyPr/>
          <a:lstStyle/>
          <a:p>
            <a:r>
              <a:rPr lang="fr-FR" dirty="0">
                <a:latin typeface="Calibri"/>
                <a:cs typeface="Calibri"/>
              </a:rPr>
              <a:t>L'</a:t>
            </a:r>
            <a:r>
              <a:rPr lang="fr-FR" i="1" dirty="0"/>
              <a:t>Open Access et les licences CCBY</a:t>
            </a:r>
            <a:endParaRPr lang="fr-FR" dirty="0"/>
          </a:p>
        </p:txBody>
      </p:sp>
      <p:sp>
        <p:nvSpPr>
          <p:cNvPr id="3" name="Espace réservé du pied de page 2">
            <a:extLst>
              <a:ext uri="{FF2B5EF4-FFF2-40B4-BE49-F238E27FC236}">
                <a16:creationId xmlns:a16="http://schemas.microsoft.com/office/drawing/2014/main" id="{0DB26DCB-5616-47BA-B915-FB42A1888BEF}"/>
              </a:ext>
            </a:extLst>
          </p:cNvPr>
          <p:cNvSpPr>
            <a:spLocks noGrp="1"/>
          </p:cNvSpPr>
          <p:nvPr>
            <p:ph type="ftr" sz="quarter" idx="10"/>
          </p:nvPr>
        </p:nvSpPr>
        <p:spPr/>
        <p:txBody>
          <a:bodyPr/>
          <a:lstStyle/>
          <a:p>
            <a:r>
              <a:rPr lang="fr-FR"/>
              <a:t>Principes et Enjeux en Science Ouverte - Colloque AFSTAL - Audrey LEGENDRE - 12/06/2024</a:t>
            </a:r>
            <a:endParaRPr lang="fr-FR" dirty="0"/>
          </a:p>
        </p:txBody>
      </p:sp>
      <p:sp>
        <p:nvSpPr>
          <p:cNvPr id="4" name="Espace réservé du numéro de diapositive 3">
            <a:extLst>
              <a:ext uri="{FF2B5EF4-FFF2-40B4-BE49-F238E27FC236}">
                <a16:creationId xmlns:a16="http://schemas.microsoft.com/office/drawing/2014/main" id="{04079049-CD22-45AF-8C93-498D72CDC260}"/>
              </a:ext>
            </a:extLst>
          </p:cNvPr>
          <p:cNvSpPr>
            <a:spLocks noGrp="1"/>
          </p:cNvSpPr>
          <p:nvPr>
            <p:ph type="sldNum" sz="quarter" idx="11"/>
          </p:nvPr>
        </p:nvSpPr>
        <p:spPr/>
        <p:txBody>
          <a:bodyPr/>
          <a:lstStyle/>
          <a:p>
            <a:fld id="{3ACCC249-5D5B-4515-B0B4-8C29B88314F6}" type="slidenum">
              <a:rPr lang="fr-FR" smtClean="0"/>
              <a:pPr/>
              <a:t>13</a:t>
            </a:fld>
            <a:endParaRPr lang="fr-FR" dirty="0"/>
          </a:p>
        </p:txBody>
      </p:sp>
      <p:sp>
        <p:nvSpPr>
          <p:cNvPr id="8" name="Espace réservé du contenu 7">
            <a:extLst>
              <a:ext uri="{FF2B5EF4-FFF2-40B4-BE49-F238E27FC236}">
                <a16:creationId xmlns:a16="http://schemas.microsoft.com/office/drawing/2014/main" id="{19752A97-746D-4B3B-9550-2E6DFF652711}"/>
              </a:ext>
            </a:extLst>
          </p:cNvPr>
          <p:cNvSpPr>
            <a:spLocks noGrp="1"/>
          </p:cNvSpPr>
          <p:nvPr>
            <p:ph sz="quarter" idx="12"/>
          </p:nvPr>
        </p:nvSpPr>
        <p:spPr>
          <a:xfrm>
            <a:off x="374446" y="969061"/>
            <a:ext cx="8421596" cy="3268265"/>
          </a:xfrm>
        </p:spPr>
        <p:txBody>
          <a:bodyPr/>
          <a:lstStyle/>
          <a:p>
            <a:r>
              <a:rPr lang="fr-FR" b="0" i="0" dirty="0">
                <a:effectLst/>
                <a:latin typeface="+mj-lt"/>
              </a:rPr>
              <a:t>Le « libre accès » (</a:t>
            </a:r>
            <a:r>
              <a:rPr lang="fr-FR" b="0" i="1" dirty="0">
                <a:effectLst/>
                <a:latin typeface="+mj-lt"/>
              </a:rPr>
              <a:t>open </a:t>
            </a:r>
            <a:r>
              <a:rPr lang="fr-FR" b="0" i="1" dirty="0" err="1">
                <a:effectLst/>
                <a:latin typeface="+mj-lt"/>
              </a:rPr>
              <a:t>access</a:t>
            </a:r>
            <a:r>
              <a:rPr lang="fr-FR" b="0" i="0" dirty="0">
                <a:effectLst/>
                <a:latin typeface="+mj-lt"/>
              </a:rPr>
              <a:t>) vise à garantir un </a:t>
            </a:r>
            <a:r>
              <a:rPr lang="fr-FR" b="1" i="0" dirty="0">
                <a:effectLst/>
                <a:latin typeface="+mj-lt"/>
              </a:rPr>
              <a:t>accès numérique gratuit</a:t>
            </a:r>
            <a:r>
              <a:rPr lang="fr-FR" b="0" i="0" dirty="0">
                <a:effectLst/>
                <a:latin typeface="+mj-lt"/>
              </a:rPr>
              <a:t>, </a:t>
            </a:r>
            <a:r>
              <a:rPr lang="fr-FR" b="1" i="0" dirty="0">
                <a:effectLst/>
                <a:latin typeface="+mj-lt"/>
              </a:rPr>
              <a:t>immédiat</a:t>
            </a:r>
            <a:r>
              <a:rPr lang="fr-FR" b="0" i="0" dirty="0">
                <a:effectLst/>
                <a:latin typeface="+mj-lt"/>
              </a:rPr>
              <a:t> et </a:t>
            </a:r>
            <a:r>
              <a:rPr lang="fr-FR" b="1" i="0" dirty="0">
                <a:effectLst/>
                <a:latin typeface="+mj-lt"/>
              </a:rPr>
              <a:t>permanent</a:t>
            </a:r>
            <a:r>
              <a:rPr lang="fr-FR" b="0" i="0" dirty="0">
                <a:effectLst/>
                <a:latin typeface="+mj-lt"/>
              </a:rPr>
              <a:t> aux publications et aux données associées, </a:t>
            </a:r>
            <a:r>
              <a:rPr lang="fr-FR" b="1" i="0" dirty="0">
                <a:effectLst/>
                <a:latin typeface="+mj-lt"/>
              </a:rPr>
              <a:t>sans barrière technique ni juridique</a:t>
            </a:r>
            <a:r>
              <a:rPr lang="fr-FR" b="0" i="0" dirty="0">
                <a:effectLst/>
                <a:latin typeface="+mj-lt"/>
              </a:rPr>
              <a:t>.</a:t>
            </a:r>
          </a:p>
          <a:p>
            <a:r>
              <a:rPr lang="fr-FR" dirty="0">
                <a:latin typeface="+mj-lt"/>
              </a:rPr>
              <a:t>L’accès ouvert est un accès libre avec des licences qui assurent la réutilisation, comme les licences CCBY.</a:t>
            </a:r>
            <a:endParaRPr lang="fr-FR" b="0" i="0" dirty="0">
              <a:effectLst/>
              <a:latin typeface="+mj-lt"/>
            </a:endParaRPr>
          </a:p>
        </p:txBody>
      </p:sp>
      <p:pic>
        <p:nvPicPr>
          <p:cNvPr id="9" name="Image 8">
            <a:extLst>
              <a:ext uri="{FF2B5EF4-FFF2-40B4-BE49-F238E27FC236}">
                <a16:creationId xmlns:a16="http://schemas.microsoft.com/office/drawing/2014/main" id="{D7C99924-69FB-5BCB-BD6E-456AB47F98E2}"/>
              </a:ext>
            </a:extLst>
          </p:cNvPr>
          <p:cNvPicPr>
            <a:picLocks noChangeAspect="1"/>
          </p:cNvPicPr>
          <p:nvPr/>
        </p:nvPicPr>
        <p:blipFill>
          <a:blip r:embed="rId3"/>
          <a:stretch>
            <a:fillRect/>
          </a:stretch>
        </p:blipFill>
        <p:spPr>
          <a:xfrm>
            <a:off x="2362567" y="1907599"/>
            <a:ext cx="3861146" cy="2840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4968516"/>
      </p:ext>
    </p:extLst>
  </p:cSld>
  <p:clrMapOvr>
    <a:masterClrMapping/>
  </p:clrMapOvr>
  <mc:AlternateContent xmlns:mc="http://schemas.openxmlformats.org/markup-compatibility/2006" xmlns:p14="http://schemas.microsoft.com/office/powerpoint/2010/main">
    <mc:Choice Requires="p14">
      <p:transition spd="slow" p14:dur="2000" advTm="72767"/>
    </mc:Choice>
    <mc:Fallback xmlns="">
      <p:transition spd="slow" advTm="7276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20B640-A33E-842B-D8F1-0E0E59FEFB00}"/>
              </a:ext>
            </a:extLst>
          </p:cNvPr>
          <p:cNvSpPr>
            <a:spLocks noGrp="1"/>
          </p:cNvSpPr>
          <p:nvPr>
            <p:ph type="title"/>
          </p:nvPr>
        </p:nvSpPr>
        <p:spPr>
          <a:xfrm>
            <a:off x="418251" y="338024"/>
            <a:ext cx="5761093" cy="431957"/>
          </a:xfrm>
        </p:spPr>
        <p:txBody>
          <a:bodyPr/>
          <a:lstStyle/>
          <a:p>
            <a:pPr algn="r"/>
            <a:r>
              <a:rPr lang="fr-FR" dirty="0"/>
              <a:t>Déposer en Open Access sa production scientifique dans l’archive nationale HAL</a:t>
            </a:r>
          </a:p>
        </p:txBody>
      </p:sp>
      <p:sp>
        <p:nvSpPr>
          <p:cNvPr id="3" name="Espace réservé du pied de page 2">
            <a:extLst>
              <a:ext uri="{FF2B5EF4-FFF2-40B4-BE49-F238E27FC236}">
                <a16:creationId xmlns:a16="http://schemas.microsoft.com/office/drawing/2014/main" id="{B80588B7-1050-1709-B8E5-69808DF261DB}"/>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5461FC97-15AD-8A94-ACCB-08A3AFF97ACD}"/>
              </a:ext>
            </a:extLst>
          </p:cNvPr>
          <p:cNvSpPr>
            <a:spLocks noGrp="1"/>
          </p:cNvSpPr>
          <p:nvPr>
            <p:ph type="sldNum" sz="quarter" idx="11"/>
          </p:nvPr>
        </p:nvSpPr>
        <p:spPr/>
        <p:txBody>
          <a:bodyPr/>
          <a:lstStyle/>
          <a:p>
            <a:fld id="{3ACCC249-5D5B-4515-B0B4-8C29B88314F6}" type="slidenum">
              <a:rPr lang="fr-FR" smtClean="0"/>
              <a:pPr/>
              <a:t>14</a:t>
            </a:fld>
            <a:endParaRPr lang="fr-FR"/>
          </a:p>
        </p:txBody>
      </p:sp>
      <p:sp>
        <p:nvSpPr>
          <p:cNvPr id="24" name="Espace réservé du contenu 23">
            <a:extLst>
              <a:ext uri="{FF2B5EF4-FFF2-40B4-BE49-F238E27FC236}">
                <a16:creationId xmlns:a16="http://schemas.microsoft.com/office/drawing/2014/main" id="{2C6D96A4-762F-A095-BE98-9FC8CEB9ADE7}"/>
              </a:ext>
            </a:extLst>
          </p:cNvPr>
          <p:cNvSpPr>
            <a:spLocks noGrp="1"/>
          </p:cNvSpPr>
          <p:nvPr>
            <p:ph sz="quarter" idx="12"/>
          </p:nvPr>
        </p:nvSpPr>
        <p:spPr>
          <a:xfrm>
            <a:off x="830135" y="1186579"/>
            <a:ext cx="5459142" cy="3268265"/>
          </a:xfrm>
        </p:spPr>
        <p:txBody>
          <a:bodyPr/>
          <a:lstStyle/>
          <a:p>
            <a:r>
              <a:rPr lang="fr-FR" dirty="0"/>
              <a:t>Réservoir des productions scientifiques françaises multidisciplinaires – 		138 portails institutionnels en 2022</a:t>
            </a:r>
          </a:p>
          <a:p>
            <a:r>
              <a:rPr lang="fr-FR" dirty="0"/>
              <a:t>Interopérable avec les archives ouvertes européennes, internationales</a:t>
            </a:r>
          </a:p>
          <a:p>
            <a:r>
              <a:rPr lang="fr-FR" dirty="0"/>
              <a:t>Interopérable avec les moteurs de recherches</a:t>
            </a:r>
          </a:p>
          <a:p>
            <a:endParaRPr lang="fr-FR" dirty="0"/>
          </a:p>
          <a:p>
            <a:r>
              <a:rPr lang="fr-FR" dirty="0"/>
              <a:t>Accès libre et ouvert</a:t>
            </a:r>
          </a:p>
          <a:p>
            <a:r>
              <a:rPr lang="fr-FR" dirty="0"/>
              <a:t>Archivage pérenne, Conformité juridique </a:t>
            </a:r>
          </a:p>
          <a:p>
            <a:pPr marL="0" indent="0">
              <a:buNone/>
            </a:pPr>
            <a:r>
              <a:rPr lang="fr-FR" dirty="0">
                <a:sym typeface="Wingdings" panose="05000000000000000000" pitchFamily="2" charset="2"/>
              </a:rPr>
              <a:t> ce qui n’est pas le cas des réseaux sociaux académiques</a:t>
            </a:r>
            <a:endParaRPr lang="fr-FR" dirty="0"/>
          </a:p>
        </p:txBody>
      </p:sp>
      <p:pic>
        <p:nvPicPr>
          <p:cNvPr id="12" name="Picture 6">
            <a:hlinkClick r:id="rId4"/>
            <a:extLst>
              <a:ext uri="{FF2B5EF4-FFF2-40B4-BE49-F238E27FC236}">
                <a16:creationId xmlns:a16="http://schemas.microsoft.com/office/drawing/2014/main" id="{8E59925F-4112-EF0D-9731-F47B6E58021F}"/>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6257" y="1853025"/>
            <a:ext cx="979564" cy="349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8">
            <a:hlinkClick r:id="rId6"/>
            <a:extLst>
              <a:ext uri="{FF2B5EF4-FFF2-40B4-BE49-F238E27FC236}">
                <a16:creationId xmlns:a16="http://schemas.microsoft.com/office/drawing/2014/main" id="{0D095E14-26C8-3985-3962-C2894B7823A5}"/>
              </a:ext>
            </a:extLst>
          </p:cNvPr>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1271" y="1672986"/>
            <a:ext cx="709178" cy="709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9">
            <a:hlinkClick r:id="rId8"/>
            <a:extLst>
              <a:ext uri="{FF2B5EF4-FFF2-40B4-BE49-F238E27FC236}">
                <a16:creationId xmlns:a16="http://schemas.microsoft.com/office/drawing/2014/main" id="{3D0665FA-125B-2A5E-3FBD-1A564865C716}"/>
              </a:ext>
            </a:extLst>
          </p:cNvPr>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389531" y="2259545"/>
            <a:ext cx="900669" cy="3251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Image 14">
            <a:extLst>
              <a:ext uri="{FF2B5EF4-FFF2-40B4-BE49-F238E27FC236}">
                <a16:creationId xmlns:a16="http://schemas.microsoft.com/office/drawing/2014/main" id="{734FEE0F-E701-858A-E1BB-058BED980659}"/>
              </a:ext>
            </a:extLst>
          </p:cNvPr>
          <p:cNvPicPr>
            <a:picLocks noChangeAspect="1"/>
          </p:cNvPicPr>
          <p:nvPr/>
        </p:nvPicPr>
        <p:blipFill>
          <a:blip r:embed="rId10">
            <a:clrChange>
              <a:clrFrom>
                <a:srgbClr val="FFFFFF"/>
              </a:clrFrom>
              <a:clrTo>
                <a:srgbClr val="FFFFFF">
                  <a:alpha val="0"/>
                </a:srgbClr>
              </a:clrTo>
            </a:clrChange>
            <a:alphaModFix/>
          </a:blip>
          <a:stretch>
            <a:fillRect/>
          </a:stretch>
        </p:blipFill>
        <p:spPr>
          <a:xfrm>
            <a:off x="4448708" y="2602294"/>
            <a:ext cx="782317" cy="282920"/>
          </a:xfrm>
          <a:prstGeom prst="rect">
            <a:avLst/>
          </a:prstGeom>
          <a:ln>
            <a:noFill/>
          </a:ln>
          <a:effectLst>
            <a:outerShdw blurRad="292100" dist="139700" dir="2700000" algn="tl" rotWithShape="0">
              <a:srgbClr val="333333">
                <a:alpha val="65000"/>
              </a:srgbClr>
            </a:outerShdw>
          </a:effectLst>
        </p:spPr>
      </p:pic>
      <p:pic>
        <p:nvPicPr>
          <p:cNvPr id="18" name="Image 17">
            <a:extLst>
              <a:ext uri="{FF2B5EF4-FFF2-40B4-BE49-F238E27FC236}">
                <a16:creationId xmlns:a16="http://schemas.microsoft.com/office/drawing/2014/main" id="{8E83012E-709E-6AD1-F6E4-FA52FDC4B3FE}"/>
              </a:ext>
            </a:extLst>
          </p:cNvPr>
          <p:cNvPicPr>
            <a:picLocks noChangeAspect="1"/>
          </p:cNvPicPr>
          <p:nvPr/>
        </p:nvPicPr>
        <p:blipFill>
          <a:blip r:embed="rId11"/>
          <a:stretch>
            <a:fillRect/>
          </a:stretch>
        </p:blipFill>
        <p:spPr>
          <a:xfrm>
            <a:off x="7325216" y="1924600"/>
            <a:ext cx="709178" cy="257668"/>
          </a:xfrm>
          <a:prstGeom prst="rect">
            <a:avLst/>
          </a:prstGeom>
          <a:ln>
            <a:noFill/>
          </a:ln>
          <a:effectLst>
            <a:outerShdw blurRad="292100" dist="139700" dir="2700000" algn="tl" rotWithShape="0">
              <a:srgbClr val="333333">
                <a:alpha val="65000"/>
              </a:srgbClr>
            </a:outerShdw>
          </a:effectLst>
        </p:spPr>
      </p:pic>
      <p:pic>
        <p:nvPicPr>
          <p:cNvPr id="19" name="Image 18">
            <a:extLst>
              <a:ext uri="{FF2B5EF4-FFF2-40B4-BE49-F238E27FC236}">
                <a16:creationId xmlns:a16="http://schemas.microsoft.com/office/drawing/2014/main" id="{E4C57A38-7401-5AC1-485A-BF11086EFF55}"/>
              </a:ext>
            </a:extLst>
          </p:cNvPr>
          <p:cNvPicPr>
            <a:picLocks noChangeAspect="1"/>
          </p:cNvPicPr>
          <p:nvPr/>
        </p:nvPicPr>
        <p:blipFill>
          <a:blip r:embed="rId12"/>
          <a:stretch>
            <a:fillRect/>
          </a:stretch>
        </p:blipFill>
        <p:spPr>
          <a:xfrm>
            <a:off x="6808379" y="2343535"/>
            <a:ext cx="1180665" cy="363687"/>
          </a:xfrm>
          <a:prstGeom prst="rect">
            <a:avLst/>
          </a:prstGeom>
          <a:ln>
            <a:noFill/>
          </a:ln>
          <a:effectLst>
            <a:outerShdw blurRad="292100" dist="139700" dir="2700000" algn="tl" rotWithShape="0">
              <a:srgbClr val="333333">
                <a:alpha val="65000"/>
              </a:srgbClr>
            </a:outerShdw>
          </a:effectLst>
        </p:spPr>
      </p:pic>
      <p:pic>
        <p:nvPicPr>
          <p:cNvPr id="23" name="Image 22">
            <a:extLst>
              <a:ext uri="{FF2B5EF4-FFF2-40B4-BE49-F238E27FC236}">
                <a16:creationId xmlns:a16="http://schemas.microsoft.com/office/drawing/2014/main" id="{9617FAC7-4C4D-C58F-003C-8C48D2968410}"/>
              </a:ext>
            </a:extLst>
          </p:cNvPr>
          <p:cNvPicPr>
            <a:picLocks noChangeAspect="1"/>
          </p:cNvPicPr>
          <p:nvPr/>
        </p:nvPicPr>
        <p:blipFill>
          <a:blip r:embed="rId13"/>
          <a:stretch>
            <a:fillRect/>
          </a:stretch>
        </p:blipFill>
        <p:spPr>
          <a:xfrm>
            <a:off x="6471503" y="103856"/>
            <a:ext cx="2408946" cy="1432760"/>
          </a:xfrm>
          <a:prstGeom prst="rect">
            <a:avLst/>
          </a:prstGeom>
          <a:ln>
            <a:noFill/>
          </a:ln>
          <a:effectLst>
            <a:outerShdw blurRad="292100" dist="139700" dir="2700000" algn="tl" rotWithShape="0">
              <a:srgbClr val="333333">
                <a:alpha val="65000"/>
              </a:srgbClr>
            </a:outerShdw>
          </a:effectLst>
        </p:spPr>
      </p:pic>
      <p:pic>
        <p:nvPicPr>
          <p:cNvPr id="25" name="Image 24">
            <a:extLst>
              <a:ext uri="{FF2B5EF4-FFF2-40B4-BE49-F238E27FC236}">
                <a16:creationId xmlns:a16="http://schemas.microsoft.com/office/drawing/2014/main" id="{842CEA87-9BBB-A3B8-F7E3-81867B4A3CDF}"/>
              </a:ext>
            </a:extLst>
          </p:cNvPr>
          <p:cNvPicPr>
            <a:picLocks noChangeAspect="1"/>
          </p:cNvPicPr>
          <p:nvPr/>
        </p:nvPicPr>
        <p:blipFill>
          <a:blip r:embed="rId14"/>
          <a:stretch>
            <a:fillRect/>
          </a:stretch>
        </p:blipFill>
        <p:spPr>
          <a:xfrm>
            <a:off x="1303553" y="4301725"/>
            <a:ext cx="925837" cy="306238"/>
          </a:xfrm>
          <a:prstGeom prst="rect">
            <a:avLst/>
          </a:prstGeom>
          <a:ln>
            <a:noFill/>
          </a:ln>
          <a:effectLst>
            <a:outerShdw blurRad="292100" dist="139700" dir="2700000" algn="tl" rotWithShape="0">
              <a:srgbClr val="333333">
                <a:alpha val="65000"/>
              </a:srgbClr>
            </a:outerShdw>
          </a:effectLst>
        </p:spPr>
      </p:pic>
      <p:pic>
        <p:nvPicPr>
          <p:cNvPr id="27" name="Image 26">
            <a:extLst>
              <a:ext uri="{FF2B5EF4-FFF2-40B4-BE49-F238E27FC236}">
                <a16:creationId xmlns:a16="http://schemas.microsoft.com/office/drawing/2014/main" id="{CC68885B-65BB-D8C5-0CF7-65B91CF73184}"/>
              </a:ext>
            </a:extLst>
          </p:cNvPr>
          <p:cNvPicPr>
            <a:picLocks noChangeAspect="1"/>
          </p:cNvPicPr>
          <p:nvPr/>
        </p:nvPicPr>
        <p:blipFill>
          <a:blip r:embed="rId15"/>
          <a:stretch>
            <a:fillRect/>
          </a:stretch>
        </p:blipFill>
        <p:spPr>
          <a:xfrm>
            <a:off x="5357294" y="2257026"/>
            <a:ext cx="1314461" cy="458760"/>
          </a:xfrm>
          <a:prstGeom prst="rect">
            <a:avLst/>
          </a:prstGeom>
          <a:ln>
            <a:noFill/>
          </a:ln>
          <a:effectLst>
            <a:outerShdw blurRad="292100" dist="139700" dir="2700000" algn="tl" rotWithShape="0">
              <a:srgbClr val="333333">
                <a:alpha val="65000"/>
              </a:srgbClr>
            </a:outerShdw>
          </a:effectLst>
        </p:spPr>
      </p:pic>
      <p:sp>
        <p:nvSpPr>
          <p:cNvPr id="28" name="ZoneTexte 27">
            <a:extLst>
              <a:ext uri="{FF2B5EF4-FFF2-40B4-BE49-F238E27FC236}">
                <a16:creationId xmlns:a16="http://schemas.microsoft.com/office/drawing/2014/main" id="{E6C5DFFD-C46A-A915-6DDA-5A76D5439EF8}"/>
              </a:ext>
            </a:extLst>
          </p:cNvPr>
          <p:cNvSpPr txBox="1"/>
          <p:nvPr/>
        </p:nvSpPr>
        <p:spPr>
          <a:xfrm rot="16200000">
            <a:off x="270664" y="2085480"/>
            <a:ext cx="982064" cy="369332"/>
          </a:xfrm>
          <a:prstGeom prst="rect">
            <a:avLst/>
          </a:prstGeom>
          <a:noFill/>
        </p:spPr>
        <p:txBody>
          <a:bodyPr wrap="none" rtlCol="0">
            <a:spAutoFit/>
          </a:bodyPr>
          <a:lstStyle/>
          <a:p>
            <a:pPr algn="l"/>
            <a:r>
              <a:rPr lang="fr-FR" dirty="0">
                <a:latin typeface="+mn-lt"/>
              </a:rPr>
              <a:t>Visibilité</a:t>
            </a:r>
          </a:p>
        </p:txBody>
      </p:sp>
      <p:pic>
        <p:nvPicPr>
          <p:cNvPr id="29" name="Image 28">
            <a:extLst>
              <a:ext uri="{FF2B5EF4-FFF2-40B4-BE49-F238E27FC236}">
                <a16:creationId xmlns:a16="http://schemas.microsoft.com/office/drawing/2014/main" id="{360AB778-935E-5639-5182-F063C8A0CA30}"/>
              </a:ext>
            </a:extLst>
          </p:cNvPr>
          <p:cNvPicPr>
            <a:picLocks noChangeAspect="1"/>
          </p:cNvPicPr>
          <p:nvPr/>
        </p:nvPicPr>
        <p:blipFill>
          <a:blip r:embed="rId16"/>
          <a:stretch>
            <a:fillRect/>
          </a:stretch>
        </p:blipFill>
        <p:spPr>
          <a:xfrm>
            <a:off x="2848121" y="4263098"/>
            <a:ext cx="1100201" cy="379181"/>
          </a:xfrm>
          <a:prstGeom prst="rect">
            <a:avLst/>
          </a:prstGeom>
          <a:ln>
            <a:noFill/>
          </a:ln>
          <a:effectLst>
            <a:outerShdw blurRad="292100" dist="139700" dir="2700000" algn="tl" rotWithShape="0">
              <a:srgbClr val="333333">
                <a:alpha val="65000"/>
              </a:srgbClr>
            </a:outerShdw>
          </a:effectLst>
        </p:spPr>
      </p:pic>
      <p:pic>
        <p:nvPicPr>
          <p:cNvPr id="31" name="Image 30">
            <a:extLst>
              <a:ext uri="{FF2B5EF4-FFF2-40B4-BE49-F238E27FC236}">
                <a16:creationId xmlns:a16="http://schemas.microsoft.com/office/drawing/2014/main" id="{C57E3292-CC0D-51CA-F161-8704DF423683}"/>
              </a:ext>
            </a:extLst>
          </p:cNvPr>
          <p:cNvPicPr>
            <a:picLocks noChangeAspect="1"/>
          </p:cNvPicPr>
          <p:nvPr/>
        </p:nvPicPr>
        <p:blipFill>
          <a:blip r:embed="rId17"/>
          <a:stretch>
            <a:fillRect/>
          </a:stretch>
        </p:blipFill>
        <p:spPr>
          <a:xfrm>
            <a:off x="5595574" y="2885214"/>
            <a:ext cx="3087405" cy="1855728"/>
          </a:xfrm>
          <a:prstGeom prst="rect">
            <a:avLst/>
          </a:prstGeom>
        </p:spPr>
      </p:pic>
    </p:spTree>
    <p:custDataLst>
      <p:tags r:id="rId1"/>
    </p:custDataLst>
    <p:extLst>
      <p:ext uri="{BB962C8B-B14F-4D97-AF65-F5344CB8AC3E}">
        <p14:creationId xmlns:p14="http://schemas.microsoft.com/office/powerpoint/2010/main" val="2406956269"/>
      </p:ext>
    </p:extLst>
  </p:cSld>
  <p:clrMapOvr>
    <a:masterClrMapping/>
  </p:clrMapOvr>
  <mc:AlternateContent xmlns:mc="http://schemas.openxmlformats.org/markup-compatibility/2006" xmlns:p14="http://schemas.microsoft.com/office/powerpoint/2010/main">
    <mc:Choice Requires="p14">
      <p:transition spd="slow" p14:dur="2000" advTm="113406"/>
    </mc:Choice>
    <mc:Fallback xmlns="">
      <p:transition spd="slow" advTm="1134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6FA7A54A-B0EE-4FCB-8D7A-6CB5E54F523A}"/>
              </a:ext>
            </a:extLst>
          </p:cNvPr>
          <p:cNvSpPr>
            <a:spLocks noGrp="1"/>
          </p:cNvSpPr>
          <p:nvPr>
            <p:ph type="title"/>
          </p:nvPr>
        </p:nvSpPr>
        <p:spPr/>
        <p:txBody>
          <a:bodyPr/>
          <a:lstStyle/>
          <a:p>
            <a:r>
              <a:rPr lang="fr-FR" dirty="0">
                <a:latin typeface="Calibri"/>
                <a:cs typeface="Calibri"/>
              </a:rPr>
              <a:t>Les intérêts de l’OA pour le chercheur</a:t>
            </a:r>
            <a:endParaRPr lang="fr-FR" dirty="0"/>
          </a:p>
        </p:txBody>
      </p:sp>
      <p:sp>
        <p:nvSpPr>
          <p:cNvPr id="3" name="Espace réservé du pied de page 2">
            <a:extLst>
              <a:ext uri="{FF2B5EF4-FFF2-40B4-BE49-F238E27FC236}">
                <a16:creationId xmlns:a16="http://schemas.microsoft.com/office/drawing/2014/main" id="{0DB26DCB-5616-47BA-B915-FB42A1888BEF}"/>
              </a:ext>
            </a:extLst>
          </p:cNvPr>
          <p:cNvSpPr>
            <a:spLocks noGrp="1"/>
          </p:cNvSpPr>
          <p:nvPr>
            <p:ph type="ftr" sz="quarter" idx="10"/>
          </p:nvPr>
        </p:nvSpPr>
        <p:spPr/>
        <p:txBody>
          <a:bodyPr/>
          <a:lstStyle/>
          <a:p>
            <a:r>
              <a:rPr lang="fr-FR"/>
              <a:t>Principes et Enjeux en Science Ouverte - Colloque AFSTAL - Audrey LEGENDRE - 12/06/2024</a:t>
            </a:r>
            <a:endParaRPr lang="fr-FR" dirty="0"/>
          </a:p>
        </p:txBody>
      </p:sp>
      <p:sp>
        <p:nvSpPr>
          <p:cNvPr id="4" name="Espace réservé du numéro de diapositive 3">
            <a:extLst>
              <a:ext uri="{FF2B5EF4-FFF2-40B4-BE49-F238E27FC236}">
                <a16:creationId xmlns:a16="http://schemas.microsoft.com/office/drawing/2014/main" id="{04079049-CD22-45AF-8C93-498D72CDC260}"/>
              </a:ext>
            </a:extLst>
          </p:cNvPr>
          <p:cNvSpPr>
            <a:spLocks noGrp="1"/>
          </p:cNvSpPr>
          <p:nvPr>
            <p:ph type="sldNum" sz="quarter" idx="11"/>
          </p:nvPr>
        </p:nvSpPr>
        <p:spPr/>
        <p:txBody>
          <a:bodyPr/>
          <a:lstStyle/>
          <a:p>
            <a:fld id="{3ACCC249-5D5B-4515-B0B4-8C29B88314F6}" type="slidenum">
              <a:rPr lang="fr-FR" smtClean="0"/>
              <a:pPr/>
              <a:t>15</a:t>
            </a:fld>
            <a:endParaRPr lang="fr-FR" dirty="0"/>
          </a:p>
        </p:txBody>
      </p:sp>
      <p:pic>
        <p:nvPicPr>
          <p:cNvPr id="5" name="Image 4" descr="Une image contenant texte, capture d’écran, diagramme, Police&#10;&#10;Description générée automatiquement">
            <a:extLst>
              <a:ext uri="{FF2B5EF4-FFF2-40B4-BE49-F238E27FC236}">
                <a16:creationId xmlns:a16="http://schemas.microsoft.com/office/drawing/2014/main" id="{D7234410-BD52-5BC3-B136-B9AEB030CCA9}"/>
              </a:ext>
            </a:extLst>
          </p:cNvPr>
          <p:cNvPicPr>
            <a:picLocks noChangeAspect="1"/>
          </p:cNvPicPr>
          <p:nvPr/>
        </p:nvPicPr>
        <p:blipFill>
          <a:blip r:embed="rId4"/>
          <a:stretch>
            <a:fillRect/>
          </a:stretch>
        </p:blipFill>
        <p:spPr>
          <a:xfrm>
            <a:off x="2594864" y="1307922"/>
            <a:ext cx="6288788" cy="3463101"/>
          </a:xfrm>
          <a:prstGeom prst="rect">
            <a:avLst/>
          </a:prstGeom>
          <a:ln>
            <a:noFill/>
          </a:ln>
          <a:effectLst>
            <a:outerShdw blurRad="292100" dist="139700" dir="2700000" algn="tl" rotWithShape="0">
              <a:srgbClr val="333333">
                <a:alpha val="65000"/>
              </a:srgbClr>
            </a:outerShdw>
          </a:effectLst>
        </p:spPr>
      </p:pic>
      <p:sp>
        <p:nvSpPr>
          <p:cNvPr id="6" name="ZoneTexte 5">
            <a:extLst>
              <a:ext uri="{FF2B5EF4-FFF2-40B4-BE49-F238E27FC236}">
                <a16:creationId xmlns:a16="http://schemas.microsoft.com/office/drawing/2014/main" id="{C3B38F92-E651-D369-C275-67F185C15F89}"/>
              </a:ext>
            </a:extLst>
          </p:cNvPr>
          <p:cNvSpPr txBox="1"/>
          <p:nvPr/>
        </p:nvSpPr>
        <p:spPr>
          <a:xfrm>
            <a:off x="278606" y="1469813"/>
            <a:ext cx="2336006" cy="1569660"/>
          </a:xfrm>
          <a:prstGeom prst="rect">
            <a:avLst/>
          </a:prstGeom>
          <a:noFill/>
        </p:spPr>
        <p:txBody>
          <a:bodyPr wrap="square">
            <a:spAutoFit/>
          </a:bodyPr>
          <a:lstStyle/>
          <a:p>
            <a:pPr algn="just"/>
            <a:r>
              <a:rPr lang="fr-FR" sz="800" dirty="0">
                <a:latin typeface="Calibri"/>
                <a:cs typeface="Times New Roman"/>
              </a:rPr>
              <a:t>Les citations des publications en Open Access sont </a:t>
            </a:r>
            <a:r>
              <a:rPr lang="fr-FR" sz="800" b="1" dirty="0">
                <a:latin typeface="Calibri"/>
                <a:cs typeface="Times New Roman"/>
              </a:rPr>
              <a:t>plus diversifiées </a:t>
            </a:r>
            <a:r>
              <a:rPr lang="fr-FR" sz="800" dirty="0">
                <a:latin typeface="Calibri"/>
                <a:cs typeface="Times New Roman"/>
              </a:rPr>
              <a:t>: plus grande diversité des institutions, des pays, des sous-régions et des régions des chercheurs qui citent les publications en accès libre, et ce pour toutes les années étudiées et dans presque tous les domaines de recherche/</a:t>
            </a:r>
          </a:p>
          <a:p>
            <a:pPr algn="just"/>
            <a:endParaRPr lang="fr-FR" sz="800" dirty="0">
              <a:latin typeface="Calibri"/>
              <a:cs typeface="Times New Roman"/>
            </a:endParaRPr>
          </a:p>
          <a:p>
            <a:pPr algn="just"/>
            <a:r>
              <a:rPr lang="en-US" sz="800" b="0" i="0" dirty="0">
                <a:solidFill>
                  <a:srgbClr val="222222"/>
                </a:solidFill>
                <a:effectLst/>
                <a:latin typeface="+mn-lt"/>
              </a:rPr>
              <a:t>Huang, CK., </a:t>
            </a:r>
            <a:r>
              <a:rPr lang="en-US" sz="800" b="0" i="0" dirty="0" err="1">
                <a:solidFill>
                  <a:srgbClr val="222222"/>
                </a:solidFill>
                <a:effectLst/>
                <a:latin typeface="+mn-lt"/>
              </a:rPr>
              <a:t>Neylon</a:t>
            </a:r>
            <a:r>
              <a:rPr lang="en-US" sz="800" b="0" i="0" dirty="0">
                <a:solidFill>
                  <a:srgbClr val="222222"/>
                </a:solidFill>
                <a:effectLst/>
                <a:latin typeface="+mn-lt"/>
              </a:rPr>
              <a:t>, C., Montgomery, L. </a:t>
            </a:r>
            <a:r>
              <a:rPr lang="en-US" sz="800" b="0" i="1" dirty="0">
                <a:solidFill>
                  <a:srgbClr val="222222"/>
                </a:solidFill>
                <a:effectLst/>
                <a:latin typeface="+mn-lt"/>
              </a:rPr>
              <a:t>et al.</a:t>
            </a:r>
            <a:r>
              <a:rPr lang="en-US" sz="800" b="0" i="0" dirty="0">
                <a:solidFill>
                  <a:srgbClr val="222222"/>
                </a:solidFill>
                <a:effectLst/>
                <a:latin typeface="+mn-lt"/>
              </a:rPr>
              <a:t> Open access research outputs receive more diverse citations. </a:t>
            </a:r>
            <a:r>
              <a:rPr lang="en-US" sz="800" b="0" i="1" dirty="0" err="1">
                <a:solidFill>
                  <a:srgbClr val="222222"/>
                </a:solidFill>
                <a:effectLst/>
                <a:latin typeface="+mn-lt"/>
              </a:rPr>
              <a:t>Scientometrics</a:t>
            </a:r>
            <a:r>
              <a:rPr lang="en-US" sz="800" b="0" i="0" dirty="0">
                <a:solidFill>
                  <a:srgbClr val="222222"/>
                </a:solidFill>
                <a:effectLst/>
                <a:latin typeface="+mn-lt"/>
              </a:rPr>
              <a:t> </a:t>
            </a:r>
            <a:r>
              <a:rPr lang="en-US" sz="800" b="1" i="0" dirty="0">
                <a:solidFill>
                  <a:srgbClr val="222222"/>
                </a:solidFill>
                <a:effectLst/>
                <a:latin typeface="+mn-lt"/>
              </a:rPr>
              <a:t>129</a:t>
            </a:r>
            <a:r>
              <a:rPr lang="en-US" sz="800" b="0" i="0" dirty="0">
                <a:solidFill>
                  <a:srgbClr val="222222"/>
                </a:solidFill>
                <a:effectLst/>
                <a:latin typeface="+mn-lt"/>
              </a:rPr>
              <a:t>, 825–845 (2024). </a:t>
            </a:r>
            <a:r>
              <a:rPr lang="en-US" sz="800" b="0" i="0" dirty="0">
                <a:solidFill>
                  <a:srgbClr val="222222"/>
                </a:solidFill>
                <a:effectLst/>
                <a:latin typeface="+mn-lt"/>
                <a:hlinkClick r:id="rId5"/>
              </a:rPr>
              <a:t>https://doi.org/10.1007/s11192-023-04894-0</a:t>
            </a:r>
            <a:endParaRPr lang="en-US" sz="800" b="0" i="0" dirty="0">
              <a:solidFill>
                <a:srgbClr val="222222"/>
              </a:solidFill>
              <a:effectLst/>
              <a:latin typeface="+mn-lt"/>
            </a:endParaRPr>
          </a:p>
          <a:p>
            <a:pPr algn="just"/>
            <a:endParaRPr lang="fr-FR" sz="800" dirty="0">
              <a:latin typeface="Calibri"/>
              <a:cs typeface="Times New Roman"/>
            </a:endParaRPr>
          </a:p>
        </p:txBody>
      </p:sp>
      <p:sp>
        <p:nvSpPr>
          <p:cNvPr id="9" name="Ellipse 8">
            <a:extLst>
              <a:ext uri="{FF2B5EF4-FFF2-40B4-BE49-F238E27FC236}">
                <a16:creationId xmlns:a16="http://schemas.microsoft.com/office/drawing/2014/main" id="{D311ABD4-8D1A-00AA-C598-9B0401A2F62B}"/>
              </a:ext>
            </a:extLst>
          </p:cNvPr>
          <p:cNvSpPr/>
          <p:nvPr/>
        </p:nvSpPr>
        <p:spPr>
          <a:xfrm>
            <a:off x="3469155" y="1529148"/>
            <a:ext cx="1100137" cy="94528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pic>
        <p:nvPicPr>
          <p:cNvPr id="12" name="Image 11">
            <a:extLst>
              <a:ext uri="{FF2B5EF4-FFF2-40B4-BE49-F238E27FC236}">
                <a16:creationId xmlns:a16="http://schemas.microsoft.com/office/drawing/2014/main" id="{44BC4D91-9F3B-E5CE-CC79-9CFC6463A1EF}"/>
              </a:ext>
            </a:extLst>
          </p:cNvPr>
          <p:cNvPicPr>
            <a:picLocks noChangeAspect="1"/>
          </p:cNvPicPr>
          <p:nvPr/>
        </p:nvPicPr>
        <p:blipFill>
          <a:blip r:embed="rId6"/>
          <a:stretch>
            <a:fillRect/>
          </a:stretch>
        </p:blipFill>
        <p:spPr>
          <a:xfrm>
            <a:off x="6371352" y="26986"/>
            <a:ext cx="2468880" cy="1387736"/>
          </a:xfrm>
          <a:prstGeom prst="rect">
            <a:avLst/>
          </a:prstGeom>
          <a:ln>
            <a:noFill/>
          </a:ln>
          <a:effectLst>
            <a:outerShdw blurRad="292100" dist="139700" dir="2700000" algn="tl" rotWithShape="0">
              <a:srgbClr val="333333">
                <a:alpha val="65000"/>
              </a:srgbClr>
            </a:outerShdw>
          </a:effectLst>
        </p:spPr>
      </p:pic>
      <p:sp>
        <p:nvSpPr>
          <p:cNvPr id="13" name="Ellipse 12">
            <a:extLst>
              <a:ext uri="{FF2B5EF4-FFF2-40B4-BE49-F238E27FC236}">
                <a16:creationId xmlns:a16="http://schemas.microsoft.com/office/drawing/2014/main" id="{56BD9B70-D5D3-1BC7-D252-B42ADDCB8312}"/>
              </a:ext>
            </a:extLst>
          </p:cNvPr>
          <p:cNvSpPr/>
          <p:nvPr/>
        </p:nvSpPr>
        <p:spPr>
          <a:xfrm>
            <a:off x="4782885" y="1059698"/>
            <a:ext cx="1741089" cy="945283"/>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Tree>
    <p:custDataLst>
      <p:tags r:id="rId1"/>
    </p:custDataLst>
    <p:extLst>
      <p:ext uri="{BB962C8B-B14F-4D97-AF65-F5344CB8AC3E}">
        <p14:creationId xmlns:p14="http://schemas.microsoft.com/office/powerpoint/2010/main" val="3975859570"/>
      </p:ext>
    </p:extLst>
  </p:cSld>
  <p:clrMapOvr>
    <a:masterClrMapping/>
  </p:clrMapOvr>
  <mc:AlternateContent xmlns:mc="http://schemas.openxmlformats.org/markup-compatibility/2006" xmlns:p14="http://schemas.microsoft.com/office/powerpoint/2010/main">
    <mc:Choice Requires="p14">
      <p:transition spd="slow" p14:dur="2000" advTm="42176"/>
    </mc:Choice>
    <mc:Fallback xmlns="">
      <p:transition spd="slow" advTm="421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0"/>
          </p:nvPr>
        </p:nvSpPr>
        <p:spPr/>
        <p:txBody>
          <a:bodyPr/>
          <a:lstStyle/>
          <a:p>
            <a:r>
              <a:rPr lang="fr-FR"/>
              <a:t>Principes et Enjeux en Science Ouverte - Colloque AFSTAL - Audrey LEGENDRE - 12/06/2024</a:t>
            </a:r>
            <a:endParaRPr lang="fr-FR" dirty="0"/>
          </a:p>
        </p:txBody>
      </p:sp>
      <p:sp>
        <p:nvSpPr>
          <p:cNvPr id="4" name="Espace réservé du numéro de diapositive 3"/>
          <p:cNvSpPr>
            <a:spLocks noGrp="1"/>
          </p:cNvSpPr>
          <p:nvPr>
            <p:ph type="sldNum" sz="quarter" idx="31"/>
          </p:nvPr>
        </p:nvSpPr>
        <p:spPr/>
        <p:txBody>
          <a:bodyPr/>
          <a:lstStyle/>
          <a:p>
            <a:fld id="{3ACCC249-5D5B-4515-B0B4-8C29B88314F6}" type="slidenum">
              <a:rPr lang="fr-FR" smtClean="0"/>
              <a:pPr/>
              <a:t>16</a:t>
            </a:fld>
            <a:endParaRPr lang="fr-FR" dirty="0"/>
          </a:p>
        </p:txBody>
      </p:sp>
      <p:sp>
        <p:nvSpPr>
          <p:cNvPr id="7" name="Espace réservé du contenu 6"/>
          <p:cNvSpPr>
            <a:spLocks noGrp="1"/>
          </p:cNvSpPr>
          <p:nvPr>
            <p:ph sz="quarter" idx="34"/>
          </p:nvPr>
        </p:nvSpPr>
        <p:spPr>
          <a:xfrm>
            <a:off x="4876115" y="2024312"/>
            <a:ext cx="3444314" cy="2296917"/>
          </a:xfrm>
        </p:spPr>
        <p:txBody>
          <a:bodyPr/>
          <a:lstStyle/>
          <a:p>
            <a:pPr algn="just"/>
            <a:r>
              <a:rPr lang="fr-FR" dirty="0"/>
              <a:t>Structurer les donner  selon le respect du principe :</a:t>
            </a:r>
          </a:p>
          <a:p>
            <a:pPr marL="171450" indent="-171450" algn="just">
              <a:buFont typeface="Arial" panose="020B0604020202020204" pitchFamily="34" charset="0"/>
              <a:buChar char="•"/>
            </a:pPr>
            <a:endParaRPr lang="fr-FR" dirty="0"/>
          </a:p>
          <a:p>
            <a:pPr algn="just"/>
            <a:endParaRPr lang="fr-FR" dirty="0"/>
          </a:p>
          <a:p>
            <a:pPr algn="just"/>
            <a:endParaRPr lang="fr-FR" dirty="0"/>
          </a:p>
          <a:p>
            <a:pPr algn="just"/>
            <a:r>
              <a:rPr lang="fr-FR" dirty="0"/>
              <a:t>Rédiger un Plan de Gestion des Données</a:t>
            </a:r>
          </a:p>
          <a:p>
            <a:pPr algn="just"/>
            <a:endParaRPr lang="fr-FR" dirty="0"/>
          </a:p>
          <a:p>
            <a:pPr algn="just"/>
            <a:endParaRPr lang="fr-FR" dirty="0"/>
          </a:p>
          <a:p>
            <a:pPr algn="just"/>
            <a:endParaRPr lang="fr-FR" dirty="0"/>
          </a:p>
        </p:txBody>
      </p:sp>
      <p:sp>
        <p:nvSpPr>
          <p:cNvPr id="10" name="Espace réservé du texte 9"/>
          <p:cNvSpPr>
            <a:spLocks noGrp="1"/>
          </p:cNvSpPr>
          <p:nvPr>
            <p:ph type="body" sz="quarter" idx="37"/>
          </p:nvPr>
        </p:nvSpPr>
        <p:spPr>
          <a:xfrm>
            <a:off x="5488204" y="1172127"/>
            <a:ext cx="1863000" cy="793800"/>
          </a:xfrm>
        </p:spPr>
        <p:txBody>
          <a:bodyPr/>
          <a:lstStyle/>
          <a:p>
            <a:r>
              <a:rPr lang="fr-FR" dirty="0"/>
              <a:t>Politiques d’établissement</a:t>
            </a:r>
          </a:p>
        </p:txBody>
      </p:sp>
      <p:pic>
        <p:nvPicPr>
          <p:cNvPr id="11" name="Image 10"/>
          <p:cNvPicPr>
            <a:picLocks noChangeAspect="1"/>
          </p:cNvPicPr>
          <p:nvPr/>
        </p:nvPicPr>
        <p:blipFill>
          <a:blip r:embed="rId4"/>
          <a:stretch>
            <a:fillRect/>
          </a:stretch>
        </p:blipFill>
        <p:spPr>
          <a:xfrm>
            <a:off x="5706368" y="2339616"/>
            <a:ext cx="1426671" cy="484204"/>
          </a:xfrm>
          <a:prstGeom prst="rect">
            <a:avLst/>
          </a:prstGeom>
        </p:spPr>
      </p:pic>
      <p:sp>
        <p:nvSpPr>
          <p:cNvPr id="5" name="Title 1">
            <a:extLst>
              <a:ext uri="{FF2B5EF4-FFF2-40B4-BE49-F238E27FC236}">
                <a16:creationId xmlns:a16="http://schemas.microsoft.com/office/drawing/2014/main" id="{587083B2-8006-FEB8-2B46-1AE42C8393B2}"/>
              </a:ext>
            </a:extLst>
          </p:cNvPr>
          <p:cNvSpPr txBox="1">
            <a:spLocks/>
          </p:cNvSpPr>
          <p:nvPr/>
        </p:nvSpPr>
        <p:spPr bwMode="auto">
          <a:xfrm>
            <a:off x="570651" y="490424"/>
            <a:ext cx="7749778" cy="43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45720" rIns="91440" bIns="45720" numCol="1" anchor="t" anchorCtr="0" compatLnSpc="1">
            <a:prstTxWarp prst="textNoShape">
              <a:avLst/>
            </a:prstTxWarp>
          </a:bodyPr>
          <a:lstStyle>
            <a:lvl1pPr algn="l" rtl="0" eaLnBrk="1" fontAlgn="base" hangingPunct="1">
              <a:spcBef>
                <a:spcPct val="0"/>
              </a:spcBef>
              <a:spcAft>
                <a:spcPct val="0"/>
              </a:spcAft>
              <a:defRPr sz="1800" b="1" i="0">
                <a:solidFill>
                  <a:schemeClr val="accent2"/>
                </a:solidFill>
                <a:latin typeface="Calibri" panose="020F0502020204030204" pitchFamily="34" charset="0"/>
                <a:ea typeface="+mj-ea"/>
                <a:cs typeface="+mj-cs"/>
              </a:defRPr>
            </a:lvl1pPr>
            <a:lvl2pPr algn="l" rtl="0" eaLnBrk="1" fontAlgn="base" hangingPunct="1">
              <a:spcBef>
                <a:spcPct val="0"/>
              </a:spcBef>
              <a:spcAft>
                <a:spcPct val="0"/>
              </a:spcAft>
              <a:defRPr sz="3000">
                <a:solidFill>
                  <a:schemeClr val="tx2"/>
                </a:solidFill>
                <a:latin typeface="Trebuchet MS" pitchFamily="34" charset="0"/>
              </a:defRPr>
            </a:lvl2pPr>
            <a:lvl3pPr algn="l" rtl="0" eaLnBrk="1" fontAlgn="base" hangingPunct="1">
              <a:spcBef>
                <a:spcPct val="0"/>
              </a:spcBef>
              <a:spcAft>
                <a:spcPct val="0"/>
              </a:spcAft>
              <a:defRPr sz="3000">
                <a:solidFill>
                  <a:schemeClr val="tx2"/>
                </a:solidFill>
                <a:latin typeface="Trebuchet MS" pitchFamily="34" charset="0"/>
              </a:defRPr>
            </a:lvl3pPr>
            <a:lvl4pPr algn="l" rtl="0" eaLnBrk="1" fontAlgn="base" hangingPunct="1">
              <a:spcBef>
                <a:spcPct val="0"/>
              </a:spcBef>
              <a:spcAft>
                <a:spcPct val="0"/>
              </a:spcAft>
              <a:defRPr sz="3000">
                <a:solidFill>
                  <a:schemeClr val="tx2"/>
                </a:solidFill>
                <a:latin typeface="Trebuchet MS" pitchFamily="34" charset="0"/>
              </a:defRPr>
            </a:lvl4pPr>
            <a:lvl5pPr algn="l" rtl="0" eaLnBrk="1" fontAlgn="base" hangingPunct="1">
              <a:spcBef>
                <a:spcPct val="0"/>
              </a:spcBef>
              <a:spcAft>
                <a:spcPct val="0"/>
              </a:spcAft>
              <a:defRPr sz="3000">
                <a:solidFill>
                  <a:schemeClr val="tx2"/>
                </a:solidFill>
                <a:latin typeface="Trebuchet MS" pitchFamily="34" charset="0"/>
              </a:defRPr>
            </a:lvl5pPr>
            <a:lvl6pPr marL="342866" algn="l" rtl="0" eaLnBrk="1" fontAlgn="base" hangingPunct="1">
              <a:spcBef>
                <a:spcPct val="0"/>
              </a:spcBef>
              <a:spcAft>
                <a:spcPct val="0"/>
              </a:spcAft>
              <a:defRPr sz="3000">
                <a:solidFill>
                  <a:schemeClr val="tx2"/>
                </a:solidFill>
                <a:latin typeface="Trebuchet MS" pitchFamily="34" charset="0"/>
              </a:defRPr>
            </a:lvl6pPr>
            <a:lvl7pPr marL="685732" algn="l" rtl="0" eaLnBrk="1" fontAlgn="base" hangingPunct="1">
              <a:spcBef>
                <a:spcPct val="0"/>
              </a:spcBef>
              <a:spcAft>
                <a:spcPct val="0"/>
              </a:spcAft>
              <a:defRPr sz="3000">
                <a:solidFill>
                  <a:schemeClr val="tx2"/>
                </a:solidFill>
                <a:latin typeface="Trebuchet MS" pitchFamily="34" charset="0"/>
              </a:defRPr>
            </a:lvl7pPr>
            <a:lvl8pPr marL="1028598" algn="l" rtl="0" eaLnBrk="1" fontAlgn="base" hangingPunct="1">
              <a:spcBef>
                <a:spcPct val="0"/>
              </a:spcBef>
              <a:spcAft>
                <a:spcPct val="0"/>
              </a:spcAft>
              <a:defRPr sz="3000">
                <a:solidFill>
                  <a:schemeClr val="tx2"/>
                </a:solidFill>
                <a:latin typeface="Trebuchet MS" pitchFamily="34" charset="0"/>
              </a:defRPr>
            </a:lvl8pPr>
            <a:lvl9pPr marL="1371464" algn="l" rtl="0" eaLnBrk="1" fontAlgn="base" hangingPunct="1">
              <a:spcBef>
                <a:spcPct val="0"/>
              </a:spcBef>
              <a:spcAft>
                <a:spcPct val="0"/>
              </a:spcAft>
              <a:defRPr sz="3000">
                <a:solidFill>
                  <a:schemeClr val="tx2"/>
                </a:solidFill>
                <a:latin typeface="Trebuchet MS" pitchFamily="34" charset="0"/>
              </a:defRPr>
            </a:lvl9pPr>
          </a:lstStyle>
          <a:p>
            <a:r>
              <a:rPr lang="en-US" kern="0" dirty="0">
                <a:latin typeface="Calibri"/>
                <a:cs typeface="Calibri"/>
              </a:rPr>
              <a:t>Comment </a:t>
            </a:r>
            <a:r>
              <a:rPr lang="en-US" kern="0" dirty="0" err="1">
                <a:latin typeface="Calibri"/>
                <a:cs typeface="Calibri"/>
              </a:rPr>
              <a:t>Ouvrir</a:t>
            </a:r>
            <a:r>
              <a:rPr lang="en-US" kern="0" dirty="0">
                <a:latin typeface="Calibri"/>
                <a:cs typeface="Calibri"/>
              </a:rPr>
              <a:t> </a:t>
            </a:r>
            <a:r>
              <a:rPr lang="en-US" kern="0" dirty="0" err="1">
                <a:latin typeface="Calibri"/>
                <a:cs typeface="Calibri"/>
              </a:rPr>
              <a:t>ses</a:t>
            </a:r>
            <a:r>
              <a:rPr lang="en-US" kern="0" dirty="0">
                <a:latin typeface="Calibri"/>
                <a:cs typeface="Calibri"/>
              </a:rPr>
              <a:t> Données dans le </a:t>
            </a:r>
            <a:r>
              <a:rPr lang="en-US" kern="0" dirty="0" err="1">
                <a:latin typeface="Calibri"/>
                <a:cs typeface="Calibri"/>
              </a:rPr>
              <a:t>contexte</a:t>
            </a:r>
            <a:r>
              <a:rPr lang="en-US" kern="0" dirty="0">
                <a:latin typeface="Calibri"/>
                <a:cs typeface="Calibri"/>
              </a:rPr>
              <a:t> de Science Ouverte ?</a:t>
            </a:r>
            <a:endParaRPr lang="en-US" kern="0" dirty="0">
              <a:cs typeface="Calibri"/>
            </a:endParaRPr>
          </a:p>
        </p:txBody>
      </p:sp>
      <p:sp>
        <p:nvSpPr>
          <p:cNvPr id="12" name="Espace réservé du contenu 4">
            <a:extLst>
              <a:ext uri="{FF2B5EF4-FFF2-40B4-BE49-F238E27FC236}">
                <a16:creationId xmlns:a16="http://schemas.microsoft.com/office/drawing/2014/main" id="{9EED8093-B5B8-CE4C-B9BE-C3AEAE1E1FCB}"/>
              </a:ext>
            </a:extLst>
          </p:cNvPr>
          <p:cNvSpPr txBox="1">
            <a:spLocks/>
          </p:cNvSpPr>
          <p:nvPr/>
        </p:nvSpPr>
        <p:spPr>
          <a:xfrm>
            <a:off x="570651" y="1052964"/>
            <a:ext cx="3743643" cy="3268265"/>
          </a:xfrm>
          <a:prstGeom prst="rect">
            <a:avLst/>
          </a:prstGeom>
        </p:spPr>
        <p:txBody>
          <a:bodyPr/>
          <a:lst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a:lstStyle>
          <a:p>
            <a:pPr algn="just"/>
            <a:r>
              <a:rPr lang="fr-FR" b="1" kern="0" dirty="0"/>
              <a:t>Définition des Données de la recherche</a:t>
            </a:r>
            <a:r>
              <a:rPr lang="fr-FR" kern="0" dirty="0"/>
              <a:t>:</a:t>
            </a:r>
          </a:p>
          <a:p>
            <a:pPr marL="135719" lvl="1" indent="0" algn="just">
              <a:buFont typeface="Wingdings" pitchFamily="2" charset="2"/>
              <a:buNone/>
            </a:pPr>
            <a:endParaRPr lang="fr-FR" b="1" kern="0" dirty="0"/>
          </a:p>
          <a:p>
            <a:pPr marL="135719" lvl="1" indent="0" algn="just">
              <a:buFont typeface="Wingdings" pitchFamily="2" charset="2"/>
              <a:buNone/>
            </a:pPr>
            <a:r>
              <a:rPr lang="fr-FR" b="1" kern="0" dirty="0"/>
              <a:t>Enregistrements factuels </a:t>
            </a:r>
            <a:r>
              <a:rPr lang="fr-FR" kern="0" dirty="0"/>
              <a:t>(chiffres, textes, images, sons…), qui sont utilisés comme </a:t>
            </a:r>
            <a:r>
              <a:rPr lang="fr-FR" b="1" kern="0" dirty="0"/>
              <a:t>sources principales pour la recherche scientifique </a:t>
            </a:r>
            <a:r>
              <a:rPr lang="fr-FR" kern="0" dirty="0"/>
              <a:t>et sont généralement reconnus par la communauté scientifique comme </a:t>
            </a:r>
            <a:r>
              <a:rPr lang="fr-FR" b="1" kern="0" dirty="0"/>
              <a:t>nécessaires pour valider des résultats de recherche. </a:t>
            </a:r>
            <a:r>
              <a:rPr lang="fr-FR" kern="0" dirty="0"/>
              <a:t>(Définition de l’OCDE, 2007).</a:t>
            </a:r>
          </a:p>
          <a:p>
            <a:pPr marL="135719" lvl="1" indent="0" algn="just">
              <a:buFont typeface="Wingdings" pitchFamily="2" charset="2"/>
              <a:buNone/>
            </a:pPr>
            <a:endParaRPr lang="fr-FR" kern="0" dirty="0"/>
          </a:p>
          <a:p>
            <a:pPr marL="135719" lvl="1" indent="0" algn="just">
              <a:buFont typeface="Wingdings" pitchFamily="2" charset="2"/>
              <a:buNone/>
            </a:pPr>
            <a:endParaRPr lang="fr-FR" kern="0" dirty="0"/>
          </a:p>
          <a:p>
            <a:pPr lvl="1" algn="just"/>
            <a:endParaRPr lang="fr-FR" kern="0" dirty="0"/>
          </a:p>
        </p:txBody>
      </p:sp>
      <p:sp>
        <p:nvSpPr>
          <p:cNvPr id="14" name="ZoneTexte 13">
            <a:extLst>
              <a:ext uri="{FF2B5EF4-FFF2-40B4-BE49-F238E27FC236}">
                <a16:creationId xmlns:a16="http://schemas.microsoft.com/office/drawing/2014/main" id="{6F285D86-2C69-888E-5E40-8DFFC3BA7383}"/>
              </a:ext>
            </a:extLst>
          </p:cNvPr>
          <p:cNvSpPr txBox="1"/>
          <p:nvPr/>
        </p:nvSpPr>
        <p:spPr>
          <a:xfrm rot="793666">
            <a:off x="1146728" y="3455792"/>
            <a:ext cx="2591488" cy="101566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fr-FR" sz="1200" dirty="0">
                <a:latin typeface="+mn-lt"/>
              </a:rPr>
              <a:t> ! Les chercheurs conservent leur droit d’auteur sur leurs œuvres littéraires (articles, poster, </a:t>
            </a:r>
            <a:r>
              <a:rPr lang="fr-FR" sz="1200" dirty="0" err="1">
                <a:latin typeface="+mn-lt"/>
              </a:rPr>
              <a:t>ppt</a:t>
            </a:r>
            <a:r>
              <a:rPr lang="fr-FR" sz="1200" dirty="0">
                <a:latin typeface="+mn-lt"/>
              </a:rPr>
              <a:t>, rapport de recherche) mais pas sur les données qui appartiennent à l’établissement  ! </a:t>
            </a:r>
          </a:p>
        </p:txBody>
      </p:sp>
      <p:pic>
        <p:nvPicPr>
          <p:cNvPr id="15" name="Image 14">
            <a:extLst>
              <a:ext uri="{FF2B5EF4-FFF2-40B4-BE49-F238E27FC236}">
                <a16:creationId xmlns:a16="http://schemas.microsoft.com/office/drawing/2014/main" id="{58C98B50-B59D-37D5-6B78-85EAD4A99504}"/>
              </a:ext>
            </a:extLst>
          </p:cNvPr>
          <p:cNvPicPr>
            <a:picLocks noChangeAspect="1"/>
          </p:cNvPicPr>
          <p:nvPr/>
        </p:nvPicPr>
        <p:blipFill>
          <a:blip r:embed="rId5"/>
          <a:stretch>
            <a:fillRect/>
          </a:stretch>
        </p:blipFill>
        <p:spPr>
          <a:xfrm>
            <a:off x="5706368" y="3267214"/>
            <a:ext cx="1574781" cy="54416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02125042"/>
      </p:ext>
    </p:extLst>
  </p:cSld>
  <p:clrMapOvr>
    <a:masterClrMapping/>
  </p:clrMapOvr>
  <mc:AlternateContent xmlns:mc="http://schemas.openxmlformats.org/markup-compatibility/2006" xmlns:p14="http://schemas.microsoft.com/office/powerpoint/2010/main">
    <mc:Choice Requires="p14">
      <p:transition spd="slow" p14:dur="2000" advTm="41011"/>
    </mc:Choice>
    <mc:Fallback xmlns="">
      <p:transition spd="slow" advTm="410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bg/>
                                          </p:spTgt>
                                        </p:tgtEl>
                                        <p:attrNameLst>
                                          <p:attrName>style.visibility</p:attrName>
                                        </p:attrNameLst>
                                      </p:cBhvr>
                                      <p:to>
                                        <p:strVal val="visible"/>
                                      </p:to>
                                    </p:set>
                                    <p:animEffect transition="in" filter="fade">
                                      <p:cBhvr>
                                        <p:cTn id="16" dur="500"/>
                                        <p:tgtEl>
                                          <p:spTgt spid="10">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500"/>
                                        <p:tgtEl>
                                          <p:spTgt spid="1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0"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0"/>
          </p:nvPr>
        </p:nvSpPr>
        <p:spPr/>
        <p:txBody>
          <a:bodyPr/>
          <a:lstStyle/>
          <a:p>
            <a:r>
              <a:rPr lang="fr-FR"/>
              <a:t>Principes et Enjeux en Science Ouverte - Colloque AFSTAL - Audrey LEGENDRE - 12/06/2024</a:t>
            </a:r>
            <a:endParaRPr lang="fr-FR" dirty="0"/>
          </a:p>
        </p:txBody>
      </p:sp>
      <p:sp>
        <p:nvSpPr>
          <p:cNvPr id="4" name="Espace réservé du numéro de diapositive 3"/>
          <p:cNvSpPr>
            <a:spLocks noGrp="1"/>
          </p:cNvSpPr>
          <p:nvPr>
            <p:ph type="sldNum" sz="quarter" idx="31"/>
          </p:nvPr>
        </p:nvSpPr>
        <p:spPr/>
        <p:txBody>
          <a:bodyPr/>
          <a:lstStyle/>
          <a:p>
            <a:fld id="{3ACCC249-5D5B-4515-B0B4-8C29B88314F6}" type="slidenum">
              <a:rPr lang="fr-FR" smtClean="0"/>
              <a:pPr/>
              <a:t>17</a:t>
            </a:fld>
            <a:endParaRPr lang="fr-FR" dirty="0"/>
          </a:p>
        </p:txBody>
      </p:sp>
      <p:sp>
        <p:nvSpPr>
          <p:cNvPr id="6" name="Espace réservé du contenu 5"/>
          <p:cNvSpPr>
            <a:spLocks noGrp="1"/>
          </p:cNvSpPr>
          <p:nvPr>
            <p:ph sz="quarter" idx="33"/>
          </p:nvPr>
        </p:nvSpPr>
        <p:spPr>
          <a:xfrm>
            <a:off x="5344237" y="1779763"/>
            <a:ext cx="2823792" cy="529097"/>
          </a:xfrm>
        </p:spPr>
        <p:txBody>
          <a:bodyPr/>
          <a:lstStyle/>
          <a:p>
            <a:r>
              <a:rPr lang="fr-FR" dirty="0"/>
              <a:t>Les articles avec des données sont les plus cités (confiance </a:t>
            </a:r>
            <a:r>
              <a:rPr lang="fr-FR" dirty="0">
                <a:sym typeface="Wingdings" panose="05000000000000000000" pitchFamily="2" charset="2"/>
              </a:rPr>
              <a:t></a:t>
            </a:r>
            <a:r>
              <a:rPr lang="fr-FR" dirty="0"/>
              <a:t>).</a:t>
            </a:r>
          </a:p>
          <a:p>
            <a:endParaRPr lang="fr-FR" dirty="0"/>
          </a:p>
          <a:p>
            <a:endParaRPr lang="fr-FR" dirty="0"/>
          </a:p>
          <a:p>
            <a:endParaRPr lang="fr-FR" dirty="0"/>
          </a:p>
          <a:p>
            <a:endParaRPr lang="fr-FR" dirty="0"/>
          </a:p>
        </p:txBody>
      </p:sp>
      <p:sp>
        <p:nvSpPr>
          <p:cNvPr id="9" name="Espace réservé du texte 8"/>
          <p:cNvSpPr>
            <a:spLocks noGrp="1"/>
          </p:cNvSpPr>
          <p:nvPr>
            <p:ph type="body" sz="quarter" idx="36"/>
          </p:nvPr>
        </p:nvSpPr>
        <p:spPr>
          <a:xfrm>
            <a:off x="5798716" y="915574"/>
            <a:ext cx="1863000" cy="793800"/>
          </a:xfrm>
        </p:spPr>
        <p:txBody>
          <a:bodyPr/>
          <a:lstStyle/>
          <a:p>
            <a:r>
              <a:rPr lang="fr-FR" dirty="0"/>
              <a:t>Data </a:t>
            </a:r>
            <a:r>
              <a:rPr lang="fr-FR" dirty="0" err="1"/>
              <a:t>papers</a:t>
            </a:r>
            <a:endParaRPr lang="fr-FR" dirty="0"/>
          </a:p>
        </p:txBody>
      </p:sp>
      <p:pic>
        <p:nvPicPr>
          <p:cNvPr id="13" name="Image 12"/>
          <p:cNvPicPr>
            <a:picLocks noChangeAspect="1"/>
          </p:cNvPicPr>
          <p:nvPr/>
        </p:nvPicPr>
        <p:blipFill>
          <a:blip r:embed="rId4"/>
          <a:stretch>
            <a:fillRect/>
          </a:stretch>
        </p:blipFill>
        <p:spPr>
          <a:xfrm>
            <a:off x="6661720" y="2102358"/>
            <a:ext cx="1901734" cy="2683955"/>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587083B2-8006-FEB8-2B46-1AE42C8393B2}"/>
              </a:ext>
            </a:extLst>
          </p:cNvPr>
          <p:cNvSpPr txBox="1">
            <a:spLocks/>
          </p:cNvSpPr>
          <p:nvPr/>
        </p:nvSpPr>
        <p:spPr bwMode="auto">
          <a:xfrm>
            <a:off x="570651" y="490424"/>
            <a:ext cx="7749778" cy="43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45720" rIns="91440" bIns="45720" numCol="1" anchor="t" anchorCtr="0" compatLnSpc="1">
            <a:prstTxWarp prst="textNoShape">
              <a:avLst/>
            </a:prstTxWarp>
          </a:bodyPr>
          <a:lstStyle>
            <a:lvl1pPr algn="l" rtl="0" eaLnBrk="1" fontAlgn="base" hangingPunct="1">
              <a:spcBef>
                <a:spcPct val="0"/>
              </a:spcBef>
              <a:spcAft>
                <a:spcPct val="0"/>
              </a:spcAft>
              <a:defRPr sz="1800" b="1" i="0">
                <a:solidFill>
                  <a:schemeClr val="accent2"/>
                </a:solidFill>
                <a:latin typeface="Calibri" panose="020F0502020204030204" pitchFamily="34" charset="0"/>
                <a:ea typeface="+mj-ea"/>
                <a:cs typeface="+mj-cs"/>
              </a:defRPr>
            </a:lvl1pPr>
            <a:lvl2pPr algn="l" rtl="0" eaLnBrk="1" fontAlgn="base" hangingPunct="1">
              <a:spcBef>
                <a:spcPct val="0"/>
              </a:spcBef>
              <a:spcAft>
                <a:spcPct val="0"/>
              </a:spcAft>
              <a:defRPr sz="3000">
                <a:solidFill>
                  <a:schemeClr val="tx2"/>
                </a:solidFill>
                <a:latin typeface="Trebuchet MS" pitchFamily="34" charset="0"/>
              </a:defRPr>
            </a:lvl2pPr>
            <a:lvl3pPr algn="l" rtl="0" eaLnBrk="1" fontAlgn="base" hangingPunct="1">
              <a:spcBef>
                <a:spcPct val="0"/>
              </a:spcBef>
              <a:spcAft>
                <a:spcPct val="0"/>
              </a:spcAft>
              <a:defRPr sz="3000">
                <a:solidFill>
                  <a:schemeClr val="tx2"/>
                </a:solidFill>
                <a:latin typeface="Trebuchet MS" pitchFamily="34" charset="0"/>
              </a:defRPr>
            </a:lvl3pPr>
            <a:lvl4pPr algn="l" rtl="0" eaLnBrk="1" fontAlgn="base" hangingPunct="1">
              <a:spcBef>
                <a:spcPct val="0"/>
              </a:spcBef>
              <a:spcAft>
                <a:spcPct val="0"/>
              </a:spcAft>
              <a:defRPr sz="3000">
                <a:solidFill>
                  <a:schemeClr val="tx2"/>
                </a:solidFill>
                <a:latin typeface="Trebuchet MS" pitchFamily="34" charset="0"/>
              </a:defRPr>
            </a:lvl4pPr>
            <a:lvl5pPr algn="l" rtl="0" eaLnBrk="1" fontAlgn="base" hangingPunct="1">
              <a:spcBef>
                <a:spcPct val="0"/>
              </a:spcBef>
              <a:spcAft>
                <a:spcPct val="0"/>
              </a:spcAft>
              <a:defRPr sz="3000">
                <a:solidFill>
                  <a:schemeClr val="tx2"/>
                </a:solidFill>
                <a:latin typeface="Trebuchet MS" pitchFamily="34" charset="0"/>
              </a:defRPr>
            </a:lvl5pPr>
            <a:lvl6pPr marL="342866" algn="l" rtl="0" eaLnBrk="1" fontAlgn="base" hangingPunct="1">
              <a:spcBef>
                <a:spcPct val="0"/>
              </a:spcBef>
              <a:spcAft>
                <a:spcPct val="0"/>
              </a:spcAft>
              <a:defRPr sz="3000">
                <a:solidFill>
                  <a:schemeClr val="tx2"/>
                </a:solidFill>
                <a:latin typeface="Trebuchet MS" pitchFamily="34" charset="0"/>
              </a:defRPr>
            </a:lvl6pPr>
            <a:lvl7pPr marL="685732" algn="l" rtl="0" eaLnBrk="1" fontAlgn="base" hangingPunct="1">
              <a:spcBef>
                <a:spcPct val="0"/>
              </a:spcBef>
              <a:spcAft>
                <a:spcPct val="0"/>
              </a:spcAft>
              <a:defRPr sz="3000">
                <a:solidFill>
                  <a:schemeClr val="tx2"/>
                </a:solidFill>
                <a:latin typeface="Trebuchet MS" pitchFamily="34" charset="0"/>
              </a:defRPr>
            </a:lvl7pPr>
            <a:lvl8pPr marL="1028598" algn="l" rtl="0" eaLnBrk="1" fontAlgn="base" hangingPunct="1">
              <a:spcBef>
                <a:spcPct val="0"/>
              </a:spcBef>
              <a:spcAft>
                <a:spcPct val="0"/>
              </a:spcAft>
              <a:defRPr sz="3000">
                <a:solidFill>
                  <a:schemeClr val="tx2"/>
                </a:solidFill>
                <a:latin typeface="Trebuchet MS" pitchFamily="34" charset="0"/>
              </a:defRPr>
            </a:lvl8pPr>
            <a:lvl9pPr marL="1371464" algn="l" rtl="0" eaLnBrk="1" fontAlgn="base" hangingPunct="1">
              <a:spcBef>
                <a:spcPct val="0"/>
              </a:spcBef>
              <a:spcAft>
                <a:spcPct val="0"/>
              </a:spcAft>
              <a:defRPr sz="3000">
                <a:solidFill>
                  <a:schemeClr val="tx2"/>
                </a:solidFill>
                <a:latin typeface="Trebuchet MS" pitchFamily="34" charset="0"/>
              </a:defRPr>
            </a:lvl9pPr>
          </a:lstStyle>
          <a:p>
            <a:r>
              <a:rPr lang="en-US" kern="0">
                <a:latin typeface="Calibri"/>
                <a:cs typeface="Calibri"/>
              </a:rPr>
              <a:t>Comment Ouvrir ses données dans le contexte de Science Ouverte ?</a:t>
            </a:r>
            <a:endParaRPr lang="en-US" kern="0" dirty="0">
              <a:cs typeface="Calibri"/>
            </a:endParaRPr>
          </a:p>
        </p:txBody>
      </p:sp>
      <p:sp>
        <p:nvSpPr>
          <p:cNvPr id="12" name="Espace réservé du contenu 11">
            <a:extLst>
              <a:ext uri="{FF2B5EF4-FFF2-40B4-BE49-F238E27FC236}">
                <a16:creationId xmlns:a16="http://schemas.microsoft.com/office/drawing/2014/main" id="{3786C5AF-0217-0166-2779-B62CAA2A2EA2}"/>
              </a:ext>
            </a:extLst>
          </p:cNvPr>
          <p:cNvSpPr>
            <a:spLocks noGrp="1"/>
          </p:cNvSpPr>
          <p:nvPr>
            <p:ph sz="quarter" idx="34"/>
          </p:nvPr>
        </p:nvSpPr>
        <p:spPr>
          <a:xfrm>
            <a:off x="1095274" y="1864782"/>
            <a:ext cx="2315819" cy="1946077"/>
          </a:xfrm>
        </p:spPr>
        <p:txBody>
          <a:bodyPr/>
          <a:lstStyle/>
          <a:p>
            <a:pPr marL="171450" indent="-171450" algn="just">
              <a:buFont typeface="Arial" panose="020B0604020202020204" pitchFamily="34" charset="0"/>
              <a:buChar char="•"/>
            </a:pPr>
            <a:r>
              <a:rPr lang="fr-FR" dirty="0"/>
              <a:t>Entrepôt généraliste français : RDG </a:t>
            </a:r>
          </a:p>
          <a:p>
            <a:pPr marL="171450" indent="-171450" algn="just">
              <a:buFont typeface="Arial" panose="020B0604020202020204" pitchFamily="34" charset="0"/>
              <a:buChar char="•"/>
            </a:pPr>
            <a:endParaRPr lang="fr-FR" dirty="0"/>
          </a:p>
          <a:p>
            <a:pPr algn="just"/>
            <a:endParaRPr lang="fr-FR" dirty="0"/>
          </a:p>
          <a:p>
            <a:pPr marL="171450" indent="-171450" algn="just">
              <a:buFont typeface="Arial" panose="020B0604020202020204" pitchFamily="34" charset="0"/>
              <a:buChar char="•"/>
            </a:pPr>
            <a:r>
              <a:rPr lang="fr-FR" dirty="0"/>
              <a:t>Choix d’entrepôt thématique</a:t>
            </a:r>
          </a:p>
          <a:p>
            <a:pPr marL="171450" indent="-171450" algn="just">
              <a:buFont typeface="Arial" panose="020B0604020202020204" pitchFamily="34" charset="0"/>
              <a:buChar char="•"/>
            </a:pPr>
            <a:endParaRPr lang="fr-FR" dirty="0"/>
          </a:p>
          <a:p>
            <a:endParaRPr lang="fr-FR" dirty="0"/>
          </a:p>
        </p:txBody>
      </p:sp>
      <p:sp>
        <p:nvSpPr>
          <p:cNvPr id="14" name="Espace réservé du texte 13">
            <a:extLst>
              <a:ext uri="{FF2B5EF4-FFF2-40B4-BE49-F238E27FC236}">
                <a16:creationId xmlns:a16="http://schemas.microsoft.com/office/drawing/2014/main" id="{87447353-B91E-91B3-761E-8D34A05F5F62}"/>
              </a:ext>
            </a:extLst>
          </p:cNvPr>
          <p:cNvSpPr>
            <a:spLocks noGrp="1"/>
          </p:cNvSpPr>
          <p:nvPr>
            <p:ph type="body" sz="quarter" idx="37"/>
          </p:nvPr>
        </p:nvSpPr>
        <p:spPr>
          <a:xfrm>
            <a:off x="1321684" y="932267"/>
            <a:ext cx="1863000" cy="793800"/>
          </a:xfrm>
        </p:spPr>
        <p:txBody>
          <a:bodyPr/>
          <a:lstStyle/>
          <a:p>
            <a:r>
              <a:rPr lang="fr-FR" dirty="0" err="1"/>
              <a:t>ENTREpÔT</a:t>
            </a:r>
            <a:r>
              <a:rPr lang="fr-FR" dirty="0"/>
              <a:t> de </a:t>
            </a:r>
            <a:r>
              <a:rPr lang="fr-FR" dirty="0" err="1"/>
              <a:t>DONNéEs</a:t>
            </a:r>
            <a:endParaRPr lang="fr-FR" dirty="0"/>
          </a:p>
        </p:txBody>
      </p:sp>
      <p:pic>
        <p:nvPicPr>
          <p:cNvPr id="15" name="Image 14">
            <a:extLst>
              <a:ext uri="{FF2B5EF4-FFF2-40B4-BE49-F238E27FC236}">
                <a16:creationId xmlns:a16="http://schemas.microsoft.com/office/drawing/2014/main" id="{59C81771-9403-CAC6-3593-8254268DDD51}"/>
              </a:ext>
            </a:extLst>
          </p:cNvPr>
          <p:cNvPicPr>
            <a:picLocks noChangeAspect="1"/>
          </p:cNvPicPr>
          <p:nvPr/>
        </p:nvPicPr>
        <p:blipFill rotWithShape="1">
          <a:blip r:embed="rId5"/>
          <a:srcRect l="17107" t="10838" r="18636" b="19540"/>
          <a:stretch/>
        </p:blipFill>
        <p:spPr>
          <a:xfrm>
            <a:off x="48339" y="1544331"/>
            <a:ext cx="1241390" cy="640901"/>
          </a:xfrm>
          <a:prstGeom prst="rect">
            <a:avLst/>
          </a:prstGeom>
          <a:ln>
            <a:noFill/>
          </a:ln>
          <a:effectLst>
            <a:outerShdw blurRad="292100" dist="139700" dir="2700000" algn="tl" rotWithShape="0">
              <a:srgbClr val="333333">
                <a:alpha val="65000"/>
              </a:srgbClr>
            </a:outerShdw>
          </a:effectLst>
        </p:spPr>
      </p:pic>
      <p:pic>
        <p:nvPicPr>
          <p:cNvPr id="16" name="Image 15">
            <a:extLst>
              <a:ext uri="{FF2B5EF4-FFF2-40B4-BE49-F238E27FC236}">
                <a16:creationId xmlns:a16="http://schemas.microsoft.com/office/drawing/2014/main" id="{A5E76FE5-C21F-8951-18DB-648F28F41BB0}"/>
              </a:ext>
            </a:extLst>
          </p:cNvPr>
          <p:cNvPicPr>
            <a:picLocks noChangeAspect="1"/>
          </p:cNvPicPr>
          <p:nvPr/>
        </p:nvPicPr>
        <p:blipFill>
          <a:blip r:embed="rId6"/>
          <a:stretch>
            <a:fillRect/>
          </a:stretch>
        </p:blipFill>
        <p:spPr>
          <a:xfrm>
            <a:off x="1289729" y="2852456"/>
            <a:ext cx="754605" cy="795096"/>
          </a:xfrm>
          <a:prstGeom prst="rect">
            <a:avLst/>
          </a:prstGeom>
        </p:spPr>
      </p:pic>
      <p:sp>
        <p:nvSpPr>
          <p:cNvPr id="18" name="ZoneTexte 17">
            <a:extLst>
              <a:ext uri="{FF2B5EF4-FFF2-40B4-BE49-F238E27FC236}">
                <a16:creationId xmlns:a16="http://schemas.microsoft.com/office/drawing/2014/main" id="{1520F8DD-55B8-C415-CB58-9870C2A82DBB}"/>
              </a:ext>
            </a:extLst>
          </p:cNvPr>
          <p:cNvSpPr txBox="1"/>
          <p:nvPr/>
        </p:nvSpPr>
        <p:spPr>
          <a:xfrm>
            <a:off x="2110965" y="3126893"/>
            <a:ext cx="1045817" cy="246221"/>
          </a:xfrm>
          <a:prstGeom prst="rect">
            <a:avLst/>
          </a:prstGeom>
          <a:noFill/>
        </p:spPr>
        <p:txBody>
          <a:bodyPr wrap="square">
            <a:spAutoFit/>
          </a:bodyPr>
          <a:lstStyle/>
          <a:p>
            <a:r>
              <a:rPr lang="fr-FR" sz="1000" dirty="0">
                <a:hlinkClick r:id="rId7"/>
              </a:rPr>
              <a:t>Public </a:t>
            </a:r>
            <a:r>
              <a:rPr lang="fr-FR" sz="1000" dirty="0" err="1">
                <a:hlinkClick r:id="rId7"/>
              </a:rPr>
              <a:t>nEUro</a:t>
            </a:r>
            <a:endParaRPr lang="fr-FR" sz="1000" dirty="0"/>
          </a:p>
        </p:txBody>
      </p:sp>
      <p:pic>
        <p:nvPicPr>
          <p:cNvPr id="20" name="Image 19">
            <a:extLst>
              <a:ext uri="{FF2B5EF4-FFF2-40B4-BE49-F238E27FC236}">
                <a16:creationId xmlns:a16="http://schemas.microsoft.com/office/drawing/2014/main" id="{7D3EC4C2-52E2-1C6D-FA59-5F7A5414E63D}"/>
              </a:ext>
            </a:extLst>
          </p:cNvPr>
          <p:cNvPicPr>
            <a:picLocks noChangeAspect="1"/>
          </p:cNvPicPr>
          <p:nvPr/>
        </p:nvPicPr>
        <p:blipFill>
          <a:blip r:embed="rId8"/>
          <a:stretch>
            <a:fillRect/>
          </a:stretch>
        </p:blipFill>
        <p:spPr>
          <a:xfrm>
            <a:off x="3571641" y="2471296"/>
            <a:ext cx="2754366" cy="1946077"/>
          </a:xfrm>
          <a:prstGeom prst="rect">
            <a:avLst/>
          </a:prstGeom>
          <a:ln>
            <a:noFill/>
          </a:ln>
          <a:effectLst>
            <a:outerShdw blurRad="292100" dist="139700" dir="2700000" algn="tl" rotWithShape="0">
              <a:srgbClr val="333333">
                <a:alpha val="65000"/>
              </a:srgbClr>
            </a:outerShdw>
          </a:effectLst>
        </p:spPr>
      </p:pic>
      <p:sp>
        <p:nvSpPr>
          <p:cNvPr id="21" name="ZoneTexte 20">
            <a:extLst>
              <a:ext uri="{FF2B5EF4-FFF2-40B4-BE49-F238E27FC236}">
                <a16:creationId xmlns:a16="http://schemas.microsoft.com/office/drawing/2014/main" id="{5BED279C-08D7-36C3-8490-C3FA90505475}"/>
              </a:ext>
            </a:extLst>
          </p:cNvPr>
          <p:cNvSpPr txBox="1"/>
          <p:nvPr/>
        </p:nvSpPr>
        <p:spPr>
          <a:xfrm>
            <a:off x="3468243" y="4385863"/>
            <a:ext cx="784189" cy="246221"/>
          </a:xfrm>
          <a:prstGeom prst="rect">
            <a:avLst/>
          </a:prstGeom>
          <a:noFill/>
        </p:spPr>
        <p:txBody>
          <a:bodyPr wrap="none" rtlCol="0">
            <a:spAutoFit/>
          </a:bodyPr>
          <a:lstStyle/>
          <a:p>
            <a:pPr algn="l"/>
            <a:r>
              <a:rPr lang="fr-FR" sz="1000" dirty="0">
                <a:latin typeface="+mn-lt"/>
              </a:rPr>
              <a:t>© GIS FC3R</a:t>
            </a:r>
          </a:p>
        </p:txBody>
      </p:sp>
    </p:spTree>
    <p:custDataLst>
      <p:tags r:id="rId1"/>
    </p:custDataLst>
    <p:extLst>
      <p:ext uri="{BB962C8B-B14F-4D97-AF65-F5344CB8AC3E}">
        <p14:creationId xmlns:p14="http://schemas.microsoft.com/office/powerpoint/2010/main" val="2441424854"/>
      </p:ext>
    </p:extLst>
  </p:cSld>
  <p:clrMapOvr>
    <a:masterClrMapping/>
  </p:clrMapOvr>
  <mc:AlternateContent xmlns:mc="http://schemas.openxmlformats.org/markup-compatibility/2006" xmlns:p14="http://schemas.microsoft.com/office/powerpoint/2010/main">
    <mc:Choice Requires="p14">
      <p:transition spd="slow" p14:dur="2000" advTm="62606"/>
    </mc:Choice>
    <mc:Fallback xmlns="">
      <p:transition spd="slow" advTm="626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bg/>
                                          </p:spTgt>
                                        </p:tgtEl>
                                        <p:attrNameLst>
                                          <p:attrName>style.visibility</p:attrName>
                                        </p:attrNameLst>
                                      </p:cBhvr>
                                      <p:to>
                                        <p:strVal val="visible"/>
                                      </p:to>
                                    </p:set>
                                    <p:animEffect transition="in" filter="fade">
                                      <p:cBhvr>
                                        <p:cTn id="13" dur="500"/>
                                        <p:tgtEl>
                                          <p:spTgt spid="9">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9"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84BA5-1493-7852-B87B-BA2CCDBEEFE7}"/>
              </a:ext>
            </a:extLst>
          </p:cNvPr>
          <p:cNvSpPr>
            <a:spLocks noGrp="1"/>
          </p:cNvSpPr>
          <p:nvPr>
            <p:ph type="title"/>
          </p:nvPr>
        </p:nvSpPr>
        <p:spPr/>
        <p:txBody>
          <a:bodyPr/>
          <a:lstStyle/>
          <a:p>
            <a:r>
              <a:rPr lang="en-US" dirty="0" err="1">
                <a:latin typeface="Calibri"/>
                <a:cs typeface="Calibri"/>
              </a:rPr>
              <a:t>D’autres</a:t>
            </a:r>
            <a:r>
              <a:rPr lang="en-US" dirty="0">
                <a:latin typeface="Calibri"/>
                <a:cs typeface="Calibri"/>
              </a:rPr>
              <a:t> actions </a:t>
            </a:r>
            <a:r>
              <a:rPr lang="en-US" dirty="0" err="1">
                <a:latin typeface="Calibri"/>
                <a:cs typeface="Calibri"/>
              </a:rPr>
              <a:t>en</a:t>
            </a:r>
            <a:r>
              <a:rPr lang="en-US" dirty="0">
                <a:latin typeface="Calibri"/>
                <a:cs typeface="Calibri"/>
              </a:rPr>
              <a:t> matière de Science Ouverte …</a:t>
            </a:r>
            <a:endParaRPr lang="en-US" dirty="0">
              <a:cs typeface="Calibri"/>
            </a:endParaRPr>
          </a:p>
        </p:txBody>
      </p:sp>
      <p:sp>
        <p:nvSpPr>
          <p:cNvPr id="3" name="Footer Placeholder 2">
            <a:extLst>
              <a:ext uri="{FF2B5EF4-FFF2-40B4-BE49-F238E27FC236}">
                <a16:creationId xmlns:a16="http://schemas.microsoft.com/office/drawing/2014/main" id="{DE6DB0A1-7081-208B-ECB7-ACCF3BDDBE16}"/>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4" name="Slide Number Placeholder 3">
            <a:extLst>
              <a:ext uri="{FF2B5EF4-FFF2-40B4-BE49-F238E27FC236}">
                <a16:creationId xmlns:a16="http://schemas.microsoft.com/office/drawing/2014/main" id="{CA55C1BE-8101-5A91-DA46-C33FA0BBDF53}"/>
              </a:ext>
            </a:extLst>
          </p:cNvPr>
          <p:cNvSpPr>
            <a:spLocks noGrp="1"/>
          </p:cNvSpPr>
          <p:nvPr>
            <p:ph type="sldNum" sz="quarter" idx="11"/>
          </p:nvPr>
        </p:nvSpPr>
        <p:spPr/>
        <p:txBody>
          <a:bodyPr/>
          <a:lstStyle/>
          <a:p>
            <a:fld id="{3ACCC249-5D5B-4515-B0B4-8C29B88314F6}" type="slidenum">
              <a:rPr lang="fr-FR" smtClean="0"/>
              <a:pPr/>
              <a:t>18</a:t>
            </a:fld>
            <a:endParaRPr lang="fr-FR"/>
          </a:p>
        </p:txBody>
      </p:sp>
      <p:sp>
        <p:nvSpPr>
          <p:cNvPr id="5" name="Content Placeholder 4">
            <a:extLst>
              <a:ext uri="{FF2B5EF4-FFF2-40B4-BE49-F238E27FC236}">
                <a16:creationId xmlns:a16="http://schemas.microsoft.com/office/drawing/2014/main" id="{A2A9D22D-9644-E747-3DCF-D3084A91556B}"/>
              </a:ext>
            </a:extLst>
          </p:cNvPr>
          <p:cNvSpPr>
            <a:spLocks noGrp="1"/>
          </p:cNvSpPr>
          <p:nvPr>
            <p:ph sz="quarter" idx="12"/>
          </p:nvPr>
        </p:nvSpPr>
        <p:spPr>
          <a:xfrm>
            <a:off x="872730" y="885503"/>
            <a:ext cx="7749778" cy="3268265"/>
          </a:xfrm>
        </p:spPr>
        <p:txBody>
          <a:bodyPr/>
          <a:lstStyle/>
          <a:p>
            <a:pPr marL="132080" indent="-132080" algn="just"/>
            <a:r>
              <a:rPr lang="fr-FR" sz="1800" dirty="0">
                <a:latin typeface="+mn-lt"/>
              </a:rPr>
              <a:t>Les citoyens sont aussi acteurs de ce mouvement, car à travers les sciences citoyennes ou participatives, ils sont impliqués dans le processus de recherche scientifique, par exemple en participant à la collecte de données ou à la conception d'études.</a:t>
            </a:r>
          </a:p>
          <a:p>
            <a:pPr marL="0" indent="0">
              <a:buNone/>
            </a:pPr>
            <a:r>
              <a:rPr lang="fr-FR" sz="1800" dirty="0">
                <a:latin typeface="+mn-lt"/>
              </a:rPr>
              <a:t>A l’IRSN,    , plusieurs projets de Sciences Participatives existent :</a:t>
            </a:r>
          </a:p>
          <a:p>
            <a:pPr marL="0" indent="0">
              <a:buNone/>
            </a:pPr>
            <a:endParaRPr lang="fr-FR" sz="1800" dirty="0">
              <a:latin typeface="+mn-lt"/>
            </a:endParaRPr>
          </a:p>
          <a:p>
            <a:endParaRPr lang="fr-FR" sz="1800" dirty="0">
              <a:latin typeface="+mn-lt"/>
              <a:ea typeface="Calibri" panose="020F0502020204030204" pitchFamily="34" charset="0"/>
            </a:endParaRPr>
          </a:p>
          <a:p>
            <a:pPr marL="0" indent="0">
              <a:buNone/>
            </a:pPr>
            <a:r>
              <a:rPr lang="fr-FR" sz="1800" dirty="0">
                <a:latin typeface="+mn-lt"/>
                <a:ea typeface="Calibri" panose="020F0502020204030204" pitchFamily="34" charset="0"/>
              </a:rPr>
              <a:t>Et des projets de recherche participative comme </a:t>
            </a:r>
            <a:r>
              <a:rPr lang="fr-FR" sz="1800" dirty="0">
                <a:effectLst/>
                <a:latin typeface="+mn-lt"/>
                <a:ea typeface="Calibri" panose="020F0502020204030204" pitchFamily="34" charset="0"/>
                <a:hlinkClick r:id="rId3"/>
              </a:rPr>
              <a:t>LILAS</a:t>
            </a:r>
            <a:r>
              <a:rPr lang="fr-FR" sz="1800" dirty="0">
                <a:latin typeface="+mn-lt"/>
                <a:ea typeface="Calibri" panose="020F0502020204030204" pitchFamily="34" charset="0"/>
              </a:rPr>
              <a:t>, </a:t>
            </a:r>
            <a:r>
              <a:rPr lang="fr-FR" sz="1800" dirty="0">
                <a:latin typeface="+mn-lt"/>
                <a:hlinkClick r:id="rId4"/>
              </a:rPr>
              <a:t>ORRCH-</a:t>
            </a:r>
            <a:r>
              <a:rPr lang="fr-FR" sz="1800" dirty="0" err="1">
                <a:latin typeface="+mn-lt"/>
                <a:hlinkClick r:id="rId4"/>
              </a:rPr>
              <a:t>IDEes</a:t>
            </a:r>
            <a:endParaRPr lang="fr-FR" sz="1800" dirty="0">
              <a:latin typeface="+mn-lt"/>
            </a:endParaRPr>
          </a:p>
          <a:p>
            <a:endParaRPr lang="fr-FR" sz="1800" dirty="0">
              <a:effectLst/>
              <a:latin typeface="+mn-lt"/>
              <a:ea typeface="Calibri" panose="020F0502020204030204" pitchFamily="34" charset="0"/>
            </a:endParaRPr>
          </a:p>
          <a:p>
            <a:pPr marL="0" indent="0">
              <a:buNone/>
            </a:pPr>
            <a:endParaRPr lang="fr-FR" sz="1400" dirty="0">
              <a:latin typeface="+mn-lt"/>
              <a:cs typeface="Calibri"/>
            </a:endParaRPr>
          </a:p>
          <a:p>
            <a:pPr marL="132080" indent="-132080"/>
            <a:endParaRPr lang="en-US" sz="1200" dirty="0">
              <a:latin typeface="+mn-lt"/>
              <a:cs typeface="Calibri"/>
            </a:endParaRPr>
          </a:p>
        </p:txBody>
      </p:sp>
      <p:pic>
        <p:nvPicPr>
          <p:cNvPr id="12" name="Image 11">
            <a:extLst>
              <a:ext uri="{FF2B5EF4-FFF2-40B4-BE49-F238E27FC236}">
                <a16:creationId xmlns:a16="http://schemas.microsoft.com/office/drawing/2014/main" id="{A4A4653D-2BC6-5847-83E2-1941D45CE952}"/>
              </a:ext>
            </a:extLst>
          </p:cNvPr>
          <p:cNvPicPr>
            <a:picLocks noChangeAspect="1"/>
          </p:cNvPicPr>
          <p:nvPr/>
        </p:nvPicPr>
        <p:blipFill>
          <a:blip r:embed="rId5"/>
          <a:stretch>
            <a:fillRect/>
          </a:stretch>
        </p:blipFill>
        <p:spPr>
          <a:xfrm>
            <a:off x="1254369" y="2295525"/>
            <a:ext cx="609600" cy="276225"/>
          </a:xfrm>
          <a:prstGeom prst="rect">
            <a:avLst/>
          </a:prstGeom>
        </p:spPr>
      </p:pic>
      <p:pic>
        <p:nvPicPr>
          <p:cNvPr id="14" name="Image 13">
            <a:hlinkClick r:id="rId6"/>
            <a:extLst>
              <a:ext uri="{FF2B5EF4-FFF2-40B4-BE49-F238E27FC236}">
                <a16:creationId xmlns:a16="http://schemas.microsoft.com/office/drawing/2014/main" id="{0D9C533B-BB61-AA77-654C-3B34BC3EB577}"/>
              </a:ext>
            </a:extLst>
          </p:cNvPr>
          <p:cNvPicPr>
            <a:picLocks noChangeAspect="1"/>
          </p:cNvPicPr>
          <p:nvPr/>
        </p:nvPicPr>
        <p:blipFill>
          <a:blip r:embed="rId7"/>
          <a:stretch>
            <a:fillRect/>
          </a:stretch>
        </p:blipFill>
        <p:spPr>
          <a:xfrm>
            <a:off x="1037675" y="2687272"/>
            <a:ext cx="1042987" cy="814387"/>
          </a:xfrm>
          <a:prstGeom prst="rect">
            <a:avLst/>
          </a:prstGeom>
        </p:spPr>
      </p:pic>
      <p:pic>
        <p:nvPicPr>
          <p:cNvPr id="16" name="Image 15">
            <a:hlinkClick r:id="rId8"/>
            <a:extLst>
              <a:ext uri="{FF2B5EF4-FFF2-40B4-BE49-F238E27FC236}">
                <a16:creationId xmlns:a16="http://schemas.microsoft.com/office/drawing/2014/main" id="{B9DB4491-2E63-EAF9-1971-0D130A21397D}"/>
              </a:ext>
            </a:extLst>
          </p:cNvPr>
          <p:cNvPicPr>
            <a:picLocks noChangeAspect="1"/>
          </p:cNvPicPr>
          <p:nvPr/>
        </p:nvPicPr>
        <p:blipFill>
          <a:blip r:embed="rId9"/>
          <a:stretch>
            <a:fillRect/>
          </a:stretch>
        </p:blipFill>
        <p:spPr>
          <a:xfrm>
            <a:off x="2411291" y="2842052"/>
            <a:ext cx="1152525" cy="504825"/>
          </a:xfrm>
          <a:prstGeom prst="rect">
            <a:avLst/>
          </a:prstGeom>
        </p:spPr>
      </p:pic>
    </p:spTree>
    <p:extLst>
      <p:ext uri="{BB962C8B-B14F-4D97-AF65-F5344CB8AC3E}">
        <p14:creationId xmlns:p14="http://schemas.microsoft.com/office/powerpoint/2010/main" val="3622901139"/>
      </p:ext>
    </p:extLst>
  </p:cSld>
  <p:clrMapOvr>
    <a:masterClrMapping/>
  </p:clrMapOvr>
  <mc:AlternateContent xmlns:mc="http://schemas.openxmlformats.org/markup-compatibility/2006" xmlns:p14="http://schemas.microsoft.com/office/powerpoint/2010/main">
    <mc:Choice Requires="p14">
      <p:transition spd="slow" p14:dur="2000" advTm="26065"/>
    </mc:Choice>
    <mc:Fallback xmlns="">
      <p:transition spd="slow" advTm="2606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A71ED4C-BB6A-98F3-2635-07B78A18E251}"/>
              </a:ext>
            </a:extLst>
          </p:cNvPr>
          <p:cNvPicPr>
            <a:picLocks noChangeAspect="1"/>
          </p:cNvPicPr>
          <p:nvPr/>
        </p:nvPicPr>
        <p:blipFill>
          <a:blip r:embed="rId4"/>
          <a:stretch>
            <a:fillRect/>
          </a:stretch>
        </p:blipFill>
        <p:spPr>
          <a:xfrm>
            <a:off x="181748" y="1249168"/>
            <a:ext cx="4367827" cy="2392701"/>
          </a:xfrm>
          <a:prstGeom prst="rect">
            <a:avLst/>
          </a:prstGeom>
        </p:spPr>
      </p:pic>
      <p:sp>
        <p:nvSpPr>
          <p:cNvPr id="2" name="Titre 1">
            <a:extLst>
              <a:ext uri="{FF2B5EF4-FFF2-40B4-BE49-F238E27FC236}">
                <a16:creationId xmlns:a16="http://schemas.microsoft.com/office/drawing/2014/main" id="{FE4F210D-7B6E-A20A-6A68-339830C2A0D1}"/>
              </a:ext>
            </a:extLst>
          </p:cNvPr>
          <p:cNvSpPr>
            <a:spLocks noGrp="1"/>
          </p:cNvSpPr>
          <p:nvPr>
            <p:ph type="title"/>
          </p:nvPr>
        </p:nvSpPr>
        <p:spPr>
          <a:xfrm>
            <a:off x="418250" y="338024"/>
            <a:ext cx="7861453" cy="667659"/>
          </a:xfrm>
        </p:spPr>
        <p:txBody>
          <a:bodyPr/>
          <a:lstStyle/>
          <a:p>
            <a:r>
              <a:rPr lang="en-US" kern="1200" dirty="0" err="1">
                <a:latin typeface="+mj-lt"/>
                <a:cs typeface="Calibri"/>
              </a:rPr>
              <a:t>Maîtriser</a:t>
            </a:r>
            <a:r>
              <a:rPr lang="en-US" kern="1200" dirty="0">
                <a:latin typeface="+mj-lt"/>
                <a:cs typeface="Calibri"/>
              </a:rPr>
              <a:t> son </a:t>
            </a:r>
            <a:r>
              <a:rPr lang="en-US" kern="1200" dirty="0" err="1">
                <a:latin typeface="+mj-lt"/>
                <a:cs typeface="Calibri"/>
              </a:rPr>
              <a:t>identité</a:t>
            </a:r>
            <a:r>
              <a:rPr lang="en-US" kern="1200" dirty="0">
                <a:latin typeface="+mj-lt"/>
                <a:cs typeface="Calibri"/>
              </a:rPr>
              <a:t> numérique : l’</a:t>
            </a:r>
            <a:r>
              <a:rPr lang="fr-FR" dirty="0"/>
              <a:t> </a:t>
            </a:r>
            <a:r>
              <a:rPr lang="fr-FR" dirty="0" err="1"/>
              <a:t>idORCID</a:t>
            </a:r>
            <a:r>
              <a:rPr lang="fr-FR" dirty="0"/>
              <a:t>, un identifiant pivot des Systèmes d’information </a:t>
            </a:r>
          </a:p>
        </p:txBody>
      </p:sp>
      <p:sp>
        <p:nvSpPr>
          <p:cNvPr id="3" name="Espace réservé du pied de page 2">
            <a:extLst>
              <a:ext uri="{FF2B5EF4-FFF2-40B4-BE49-F238E27FC236}">
                <a16:creationId xmlns:a16="http://schemas.microsoft.com/office/drawing/2014/main" id="{2D7E36CF-F8C6-9F44-6C1E-AF29DDDB9A3C}"/>
              </a:ext>
            </a:extLst>
          </p:cNvPr>
          <p:cNvSpPr>
            <a:spLocks noGrp="1"/>
          </p:cNvSpPr>
          <p:nvPr>
            <p:ph type="ftr" sz="quarter" idx="10"/>
          </p:nvPr>
        </p:nvSpPr>
        <p:spPr>
          <a:xfrm>
            <a:off x="1699260" y="4625038"/>
            <a:ext cx="6923248" cy="273844"/>
          </a:xfrm>
        </p:spPr>
        <p:txBody>
          <a:bodyPr/>
          <a:lstStyle/>
          <a:p>
            <a:r>
              <a:rPr lang="fr-FR"/>
              <a:t>Principes et Enjeux en Science Ouverte - Colloque AFSTAL - Audrey LEGENDRE - 12/06/2024</a:t>
            </a:r>
            <a:endParaRPr lang="fr-FR" dirty="0"/>
          </a:p>
        </p:txBody>
      </p:sp>
      <p:sp>
        <p:nvSpPr>
          <p:cNvPr id="4" name="Espace réservé du numéro de diapositive 3">
            <a:extLst>
              <a:ext uri="{FF2B5EF4-FFF2-40B4-BE49-F238E27FC236}">
                <a16:creationId xmlns:a16="http://schemas.microsoft.com/office/drawing/2014/main" id="{78261920-1302-AA5D-4638-535F6E143055}"/>
              </a:ext>
            </a:extLst>
          </p:cNvPr>
          <p:cNvSpPr>
            <a:spLocks noGrp="1"/>
          </p:cNvSpPr>
          <p:nvPr>
            <p:ph type="sldNum" sz="quarter" idx="11"/>
          </p:nvPr>
        </p:nvSpPr>
        <p:spPr/>
        <p:txBody>
          <a:bodyPr/>
          <a:lstStyle/>
          <a:p>
            <a:fld id="{3ACCC249-5D5B-4515-B0B4-8C29B88314F6}" type="slidenum">
              <a:rPr lang="fr-FR" smtClean="0"/>
              <a:pPr/>
              <a:t>19</a:t>
            </a:fld>
            <a:endParaRPr lang="fr-FR" dirty="0"/>
          </a:p>
        </p:txBody>
      </p:sp>
      <p:sp>
        <p:nvSpPr>
          <p:cNvPr id="11" name="ZoneTexte 10">
            <a:extLst>
              <a:ext uri="{FF2B5EF4-FFF2-40B4-BE49-F238E27FC236}">
                <a16:creationId xmlns:a16="http://schemas.microsoft.com/office/drawing/2014/main" id="{9C057F50-C12E-9BF4-9134-B9A98FE94620}"/>
              </a:ext>
            </a:extLst>
          </p:cNvPr>
          <p:cNvSpPr txBox="1"/>
          <p:nvPr/>
        </p:nvSpPr>
        <p:spPr>
          <a:xfrm>
            <a:off x="4353324" y="4064906"/>
            <a:ext cx="4572000" cy="338554"/>
          </a:xfrm>
          <a:prstGeom prst="rect">
            <a:avLst/>
          </a:prstGeom>
          <a:noFill/>
        </p:spPr>
        <p:txBody>
          <a:bodyPr wrap="square" rtlCol="0">
            <a:spAutoFit/>
          </a:bodyPr>
          <a:lstStyle/>
          <a:p>
            <a:pPr algn="r"/>
            <a:r>
              <a:rPr lang="fr-FR" sz="800" dirty="0">
                <a:latin typeface="+mn-lt"/>
              </a:rPr>
              <a:t>D’après </a:t>
            </a:r>
            <a:r>
              <a:rPr lang="fr-FR" sz="800" dirty="0">
                <a:hlinkClick r:id="rId5"/>
              </a:rPr>
              <a:t>ORCID : l'identifiant chercheur pour une science ouverte | </a:t>
            </a:r>
            <a:r>
              <a:rPr lang="fr-FR" sz="800" dirty="0" err="1">
                <a:hlinkClick r:id="rId5"/>
              </a:rPr>
              <a:t>Research</a:t>
            </a:r>
            <a:r>
              <a:rPr lang="fr-FR" sz="800" dirty="0">
                <a:hlinkClick r:id="rId5"/>
              </a:rPr>
              <a:t> Identifier For Open Science - YouTube</a:t>
            </a:r>
            <a:endParaRPr lang="fr-FR" sz="800" dirty="0">
              <a:latin typeface="+mn-lt"/>
            </a:endParaRPr>
          </a:p>
        </p:txBody>
      </p:sp>
      <p:pic>
        <p:nvPicPr>
          <p:cNvPr id="15" name="Image 14">
            <a:extLst>
              <a:ext uri="{FF2B5EF4-FFF2-40B4-BE49-F238E27FC236}">
                <a16:creationId xmlns:a16="http://schemas.microsoft.com/office/drawing/2014/main" id="{1F850F5E-4085-2EB3-EE32-563DBE55AF5D}"/>
              </a:ext>
            </a:extLst>
          </p:cNvPr>
          <p:cNvPicPr>
            <a:picLocks noChangeAspect="1"/>
          </p:cNvPicPr>
          <p:nvPr/>
        </p:nvPicPr>
        <p:blipFill>
          <a:blip r:embed="rId6"/>
          <a:stretch>
            <a:fillRect/>
          </a:stretch>
        </p:blipFill>
        <p:spPr>
          <a:xfrm>
            <a:off x="4733753" y="1188510"/>
            <a:ext cx="4228499" cy="2711949"/>
          </a:xfrm>
          <a:prstGeom prst="rect">
            <a:avLst/>
          </a:prstGeom>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0B895603-EE49-A604-CD6A-208476F1D2B8}"/>
              </a:ext>
            </a:extLst>
          </p:cNvPr>
          <p:cNvSpPr txBox="1"/>
          <p:nvPr/>
        </p:nvSpPr>
        <p:spPr>
          <a:xfrm>
            <a:off x="4113134" y="4892723"/>
            <a:ext cx="4572000" cy="215444"/>
          </a:xfrm>
          <a:prstGeom prst="rect">
            <a:avLst/>
          </a:prstGeom>
          <a:noFill/>
        </p:spPr>
        <p:txBody>
          <a:bodyPr wrap="square">
            <a:spAutoFit/>
          </a:bodyPr>
          <a:lstStyle/>
          <a:p>
            <a:pPr algn="r"/>
            <a:r>
              <a:rPr lang="fr-FR" sz="800" dirty="0">
                <a:solidFill>
                  <a:schemeClr val="bg1">
                    <a:lumMod val="95000"/>
                  </a:schemeClr>
                </a:solidFill>
                <a:latin typeface="+mn-lt"/>
              </a:rPr>
              <a:t>JDT – 02/04/2024 – Karen PAYRAR</a:t>
            </a:r>
          </a:p>
        </p:txBody>
      </p:sp>
      <p:sp>
        <p:nvSpPr>
          <p:cNvPr id="8" name="Rectangle à coins arrondis 3">
            <a:extLst>
              <a:ext uri="{FF2B5EF4-FFF2-40B4-BE49-F238E27FC236}">
                <a16:creationId xmlns:a16="http://schemas.microsoft.com/office/drawing/2014/main" id="{4FFFF905-BD45-B140-2646-DF50BA937A28}"/>
              </a:ext>
            </a:extLst>
          </p:cNvPr>
          <p:cNvSpPr/>
          <p:nvPr/>
        </p:nvSpPr>
        <p:spPr>
          <a:xfrm>
            <a:off x="189677" y="2470634"/>
            <a:ext cx="1552353" cy="467382"/>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4246B2DF-1722-B2A3-53A5-735385F13716}"/>
              </a:ext>
            </a:extLst>
          </p:cNvPr>
          <p:cNvSpPr txBox="1"/>
          <p:nvPr/>
        </p:nvSpPr>
        <p:spPr>
          <a:xfrm>
            <a:off x="2301056" y="1249168"/>
            <a:ext cx="1015021" cy="246221"/>
          </a:xfrm>
          <a:prstGeom prst="rect">
            <a:avLst/>
          </a:prstGeom>
          <a:solidFill>
            <a:schemeClr val="bg1"/>
          </a:solidFill>
        </p:spPr>
        <p:txBody>
          <a:bodyPr wrap="none" rtlCol="0">
            <a:spAutoFit/>
          </a:bodyPr>
          <a:lstStyle/>
          <a:p>
            <a:pPr algn="l"/>
            <a:r>
              <a:rPr lang="fr-FR" sz="1000" dirty="0">
                <a:latin typeface="+mn-lt"/>
              </a:rPr>
              <a:t>Science ouverte</a:t>
            </a:r>
          </a:p>
        </p:txBody>
      </p:sp>
      <p:sp>
        <p:nvSpPr>
          <p:cNvPr id="10" name="ZoneTexte 9">
            <a:extLst>
              <a:ext uri="{FF2B5EF4-FFF2-40B4-BE49-F238E27FC236}">
                <a16:creationId xmlns:a16="http://schemas.microsoft.com/office/drawing/2014/main" id="{E243287E-3E34-2FBD-69D3-3050DDE7AA49}"/>
              </a:ext>
            </a:extLst>
          </p:cNvPr>
          <p:cNvSpPr txBox="1"/>
          <p:nvPr/>
        </p:nvSpPr>
        <p:spPr>
          <a:xfrm>
            <a:off x="418251" y="3829517"/>
            <a:ext cx="4572000" cy="200055"/>
          </a:xfrm>
          <a:prstGeom prst="rect">
            <a:avLst/>
          </a:prstGeom>
          <a:noFill/>
        </p:spPr>
        <p:txBody>
          <a:bodyPr wrap="square">
            <a:spAutoFit/>
          </a:bodyPr>
          <a:lstStyle/>
          <a:p>
            <a:r>
              <a:rPr lang="fr-FR" sz="700" dirty="0"/>
              <a:t>https://www.ouvrirlascience.fr/des-identifiants-ouverts-pour-la-science-ouverte-note-dorientation/</a:t>
            </a:r>
          </a:p>
        </p:txBody>
      </p:sp>
    </p:spTree>
    <p:custDataLst>
      <p:tags r:id="rId1"/>
    </p:custDataLst>
    <p:extLst>
      <p:ext uri="{BB962C8B-B14F-4D97-AF65-F5344CB8AC3E}">
        <p14:creationId xmlns:p14="http://schemas.microsoft.com/office/powerpoint/2010/main" val="2759634990"/>
      </p:ext>
    </p:extLst>
  </p:cSld>
  <p:clrMapOvr>
    <a:masterClrMapping/>
  </p:clrMapOvr>
  <mc:AlternateContent xmlns:mc="http://schemas.openxmlformats.org/markup-compatibility/2006" xmlns:p14="http://schemas.microsoft.com/office/powerpoint/2010/main">
    <mc:Choice Requires="p14">
      <p:transition spd="slow" p14:dur="2000" advTm="2797"/>
    </mc:Choice>
    <mc:Fallback xmlns="">
      <p:transition spd="slow" advTm="27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Espace réservé du contenu 20"/>
          <p:cNvSpPr>
            <a:spLocks noGrp="1"/>
          </p:cNvSpPr>
          <p:nvPr>
            <p:ph sz="quarter" idx="12"/>
          </p:nvPr>
        </p:nvSpPr>
        <p:spPr>
          <a:xfrm>
            <a:off x="315516" y="1623183"/>
            <a:ext cx="3749278" cy="1219663"/>
          </a:xfrm>
        </p:spPr>
        <p:txBody>
          <a:bodyPr/>
          <a:lstStyle/>
          <a:p>
            <a:pPr marL="0" indent="0" algn="just">
              <a:buNone/>
            </a:pPr>
            <a:r>
              <a:rPr lang="en-US"/>
              <a:t>Open Science represents a </a:t>
            </a:r>
            <a:r>
              <a:rPr lang="en-US">
                <a:solidFill>
                  <a:schemeClr val="accent5"/>
                </a:solidFill>
              </a:rPr>
              <a:t>new approach to the scientific process </a:t>
            </a:r>
            <a:r>
              <a:rPr lang="en-US"/>
              <a:t>based on </a:t>
            </a:r>
            <a:r>
              <a:rPr lang="en-US">
                <a:solidFill>
                  <a:schemeClr val="accent5"/>
                </a:solidFill>
              </a:rPr>
              <a:t>cooperative</a:t>
            </a:r>
            <a:r>
              <a:rPr lang="en-US"/>
              <a:t> work and new ways of </a:t>
            </a:r>
            <a:r>
              <a:rPr lang="en-US">
                <a:solidFill>
                  <a:schemeClr val="accent5"/>
                </a:solidFill>
              </a:rPr>
              <a:t>diffusing knowledge </a:t>
            </a:r>
            <a:r>
              <a:rPr lang="en-US"/>
              <a:t>by using </a:t>
            </a:r>
            <a:r>
              <a:rPr lang="en-US">
                <a:solidFill>
                  <a:schemeClr val="accent5"/>
                </a:solidFill>
              </a:rPr>
              <a:t>digital technologies</a:t>
            </a:r>
            <a:r>
              <a:rPr lang="en-US"/>
              <a:t> and new </a:t>
            </a:r>
            <a:r>
              <a:rPr lang="en-US">
                <a:solidFill>
                  <a:schemeClr val="accent5"/>
                </a:solidFill>
              </a:rPr>
              <a:t>collaborative tools </a:t>
            </a:r>
            <a:r>
              <a:rPr lang="en-US" sz="1100" i="1"/>
              <a:t>(European Commission, 2016b:33).</a:t>
            </a:r>
            <a:endParaRPr lang="fr-FR"/>
          </a:p>
        </p:txBody>
      </p:sp>
      <p:sp>
        <p:nvSpPr>
          <p:cNvPr id="15" name="ZoneTexte 14"/>
          <p:cNvSpPr txBox="1"/>
          <p:nvPr/>
        </p:nvSpPr>
        <p:spPr>
          <a:xfrm>
            <a:off x="2020320" y="4331048"/>
            <a:ext cx="2652416" cy="538609"/>
          </a:xfrm>
          <a:prstGeom prst="rect">
            <a:avLst/>
          </a:prstGeom>
          <a:noFill/>
        </p:spPr>
        <p:txBody>
          <a:bodyPr wrap="square" lIns="91440" tIns="45720" rIns="91440" bIns="45720" rtlCol="0" anchor="t">
            <a:spAutoFit/>
          </a:bodyPr>
          <a:lstStyle/>
          <a:p>
            <a:r>
              <a:rPr lang="fr-FR" sz="500" i="1">
                <a:latin typeface="Arial"/>
                <a:cs typeface="Arial"/>
              </a:rPr>
              <a:t>S</a:t>
            </a:r>
            <a:r>
              <a:rPr lang="fr-FR" sz="600" i="1">
                <a:latin typeface="Arial"/>
                <a:cs typeface="Arial"/>
              </a:rPr>
              <a:t>ource : Vers une recommandation de l’UNESCO sur la science ouverte &amp; </a:t>
            </a:r>
            <a:r>
              <a:rPr lang="fr-FR" sz="600" b="1" i="1">
                <a:latin typeface="Arial"/>
                <a:cs typeface="Arial"/>
              </a:rPr>
              <a:t>Recommandation de l’UNESCO sur une science ouverte : </a:t>
            </a:r>
            <a:r>
              <a:rPr lang="fr-FR" sz="600">
                <a:latin typeface="Arial"/>
                <a:cs typeface="Arial"/>
                <a:hlinkClick r:id="rId3"/>
              </a:rPr>
              <a:t>Recommandation de l’UNESCO sur une science ouverte - UNESCO Bibliothèque Numérique</a:t>
            </a:r>
            <a:endParaRPr lang="fr-FR" sz="600" i="1">
              <a:cs typeface="Arial"/>
            </a:endParaRPr>
          </a:p>
          <a:p>
            <a:pPr algn="l"/>
            <a:endParaRPr lang="fr-FR" sz="500" i="1">
              <a:latin typeface="+mn-lt"/>
            </a:endParaRPr>
          </a:p>
        </p:txBody>
      </p:sp>
      <p:sp>
        <p:nvSpPr>
          <p:cNvPr id="45" name="Titre 1"/>
          <p:cNvSpPr txBox="1">
            <a:spLocks/>
          </p:cNvSpPr>
          <p:nvPr/>
        </p:nvSpPr>
        <p:spPr bwMode="auto">
          <a:xfrm>
            <a:off x="418251" y="338024"/>
            <a:ext cx="7749778" cy="43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45720" rIns="91440" bIns="45720" numCol="1" anchor="t" anchorCtr="0" compatLnSpc="1">
            <a:prstTxWarp prst="textNoShape">
              <a:avLst/>
            </a:prstTxWarp>
          </a:bodyPr>
          <a:lstStyle>
            <a:lvl1pPr algn="l" rtl="0" eaLnBrk="1" fontAlgn="base" hangingPunct="1">
              <a:spcBef>
                <a:spcPct val="0"/>
              </a:spcBef>
              <a:spcAft>
                <a:spcPct val="0"/>
              </a:spcAft>
              <a:defRPr sz="1800" b="1" i="0">
                <a:solidFill>
                  <a:schemeClr val="accent2"/>
                </a:solidFill>
                <a:latin typeface="Calibri" panose="020F0502020204030204" pitchFamily="34" charset="0"/>
                <a:ea typeface="+mj-ea"/>
                <a:cs typeface="+mj-cs"/>
              </a:defRPr>
            </a:lvl1pPr>
            <a:lvl2pPr algn="l" rtl="0" eaLnBrk="1" fontAlgn="base" hangingPunct="1">
              <a:spcBef>
                <a:spcPct val="0"/>
              </a:spcBef>
              <a:spcAft>
                <a:spcPct val="0"/>
              </a:spcAft>
              <a:defRPr sz="3000">
                <a:solidFill>
                  <a:schemeClr val="tx2"/>
                </a:solidFill>
                <a:latin typeface="Trebuchet MS" pitchFamily="34" charset="0"/>
              </a:defRPr>
            </a:lvl2pPr>
            <a:lvl3pPr algn="l" rtl="0" eaLnBrk="1" fontAlgn="base" hangingPunct="1">
              <a:spcBef>
                <a:spcPct val="0"/>
              </a:spcBef>
              <a:spcAft>
                <a:spcPct val="0"/>
              </a:spcAft>
              <a:defRPr sz="3000">
                <a:solidFill>
                  <a:schemeClr val="tx2"/>
                </a:solidFill>
                <a:latin typeface="Trebuchet MS" pitchFamily="34" charset="0"/>
              </a:defRPr>
            </a:lvl3pPr>
            <a:lvl4pPr algn="l" rtl="0" eaLnBrk="1" fontAlgn="base" hangingPunct="1">
              <a:spcBef>
                <a:spcPct val="0"/>
              </a:spcBef>
              <a:spcAft>
                <a:spcPct val="0"/>
              </a:spcAft>
              <a:defRPr sz="3000">
                <a:solidFill>
                  <a:schemeClr val="tx2"/>
                </a:solidFill>
                <a:latin typeface="Trebuchet MS" pitchFamily="34" charset="0"/>
              </a:defRPr>
            </a:lvl4pPr>
            <a:lvl5pPr algn="l" rtl="0" eaLnBrk="1" fontAlgn="base" hangingPunct="1">
              <a:spcBef>
                <a:spcPct val="0"/>
              </a:spcBef>
              <a:spcAft>
                <a:spcPct val="0"/>
              </a:spcAft>
              <a:defRPr sz="3000">
                <a:solidFill>
                  <a:schemeClr val="tx2"/>
                </a:solidFill>
                <a:latin typeface="Trebuchet MS" pitchFamily="34" charset="0"/>
              </a:defRPr>
            </a:lvl5pPr>
            <a:lvl6pPr marL="342866" algn="l" rtl="0" eaLnBrk="1" fontAlgn="base" hangingPunct="1">
              <a:spcBef>
                <a:spcPct val="0"/>
              </a:spcBef>
              <a:spcAft>
                <a:spcPct val="0"/>
              </a:spcAft>
              <a:defRPr sz="3000">
                <a:solidFill>
                  <a:schemeClr val="tx2"/>
                </a:solidFill>
                <a:latin typeface="Trebuchet MS" pitchFamily="34" charset="0"/>
              </a:defRPr>
            </a:lvl6pPr>
            <a:lvl7pPr marL="685732" algn="l" rtl="0" eaLnBrk="1" fontAlgn="base" hangingPunct="1">
              <a:spcBef>
                <a:spcPct val="0"/>
              </a:spcBef>
              <a:spcAft>
                <a:spcPct val="0"/>
              </a:spcAft>
              <a:defRPr sz="3000">
                <a:solidFill>
                  <a:schemeClr val="tx2"/>
                </a:solidFill>
                <a:latin typeface="Trebuchet MS" pitchFamily="34" charset="0"/>
              </a:defRPr>
            </a:lvl7pPr>
            <a:lvl8pPr marL="1028598" algn="l" rtl="0" eaLnBrk="1" fontAlgn="base" hangingPunct="1">
              <a:spcBef>
                <a:spcPct val="0"/>
              </a:spcBef>
              <a:spcAft>
                <a:spcPct val="0"/>
              </a:spcAft>
              <a:defRPr sz="3000">
                <a:solidFill>
                  <a:schemeClr val="tx2"/>
                </a:solidFill>
                <a:latin typeface="Trebuchet MS" pitchFamily="34" charset="0"/>
              </a:defRPr>
            </a:lvl8pPr>
            <a:lvl9pPr marL="1371464" algn="l" rtl="0" eaLnBrk="1" fontAlgn="base" hangingPunct="1">
              <a:spcBef>
                <a:spcPct val="0"/>
              </a:spcBef>
              <a:spcAft>
                <a:spcPct val="0"/>
              </a:spcAft>
              <a:defRPr sz="3000">
                <a:solidFill>
                  <a:schemeClr val="tx2"/>
                </a:solidFill>
                <a:latin typeface="Trebuchet MS" pitchFamily="34" charset="0"/>
              </a:defRPr>
            </a:lvl9pPr>
          </a:lstStyle>
          <a:p>
            <a:pPr algn="just"/>
            <a:r>
              <a:rPr lang="fr-FR" kern="0">
                <a:latin typeface="Calibri"/>
                <a:ea typeface="Calibri"/>
                <a:cs typeface="Calibri"/>
              </a:rPr>
              <a:t>Les composantes de la Science ouverte</a:t>
            </a:r>
            <a:endParaRPr lang="fr-FR" kern="0"/>
          </a:p>
        </p:txBody>
      </p:sp>
      <p:sp>
        <p:nvSpPr>
          <p:cNvPr id="2" name="Espace réservé du numéro de diapositive 1">
            <a:extLst>
              <a:ext uri="{FF2B5EF4-FFF2-40B4-BE49-F238E27FC236}">
                <a16:creationId xmlns:a16="http://schemas.microsoft.com/office/drawing/2014/main" id="{2A59AA29-3FE2-4615-B1E5-A70BBD7162D9}"/>
              </a:ext>
            </a:extLst>
          </p:cNvPr>
          <p:cNvSpPr>
            <a:spLocks noGrp="1"/>
          </p:cNvSpPr>
          <p:nvPr>
            <p:ph type="sldNum" sz="quarter" idx="11"/>
          </p:nvPr>
        </p:nvSpPr>
        <p:spPr/>
        <p:txBody>
          <a:bodyPr/>
          <a:lstStyle/>
          <a:p>
            <a:fld id="{3ACCC249-5D5B-4515-B0B4-8C29B88314F6}" type="slidenum">
              <a:rPr lang="fr-FR" smtClean="0"/>
              <a:pPr/>
              <a:t>2</a:t>
            </a:fld>
            <a:endParaRPr lang="fr-FR"/>
          </a:p>
        </p:txBody>
      </p:sp>
      <p:sp>
        <p:nvSpPr>
          <p:cNvPr id="4" name="Espace réservé du pied de page 3">
            <a:extLst>
              <a:ext uri="{FF2B5EF4-FFF2-40B4-BE49-F238E27FC236}">
                <a16:creationId xmlns:a16="http://schemas.microsoft.com/office/drawing/2014/main" id="{35775225-E8D1-4BB0-8585-FE3BBFD69BFC}"/>
              </a:ext>
            </a:extLst>
          </p:cNvPr>
          <p:cNvSpPr>
            <a:spLocks noGrp="1"/>
          </p:cNvSpPr>
          <p:nvPr>
            <p:ph type="ftr" sz="quarter" idx="10"/>
          </p:nvPr>
        </p:nvSpPr>
        <p:spPr/>
        <p:txBody>
          <a:bodyPr/>
          <a:lstStyle/>
          <a:p>
            <a:r>
              <a:rPr lang="fr-FR"/>
              <a:t>Principes et Enjeux en Science Ouverte - Colloque AFSTAL - Audrey LEGENDRE - 12/06/2024</a:t>
            </a:r>
          </a:p>
        </p:txBody>
      </p:sp>
      <p:pic>
        <p:nvPicPr>
          <p:cNvPr id="1026" name="Picture 2">
            <a:extLst>
              <a:ext uri="{FF2B5EF4-FFF2-40B4-BE49-F238E27FC236}">
                <a16:creationId xmlns:a16="http://schemas.microsoft.com/office/drawing/2014/main" id="{4887ECC0-1E3B-95F2-6F34-410E53CD1A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4794" y="139953"/>
            <a:ext cx="4568855" cy="531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251872"/>
      </p:ext>
    </p:extLst>
  </p:cSld>
  <p:clrMapOvr>
    <a:masterClrMapping/>
  </p:clrMapOvr>
  <mc:AlternateContent xmlns:mc="http://schemas.openxmlformats.org/markup-compatibility/2006" xmlns:p14="http://schemas.microsoft.com/office/powerpoint/2010/main">
    <mc:Choice Requires="p14">
      <p:transition spd="slow" p14:dur="2000" advTm="121355"/>
    </mc:Choice>
    <mc:Fallback xmlns="">
      <p:transition spd="slow" advTm="1213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9B3AD0-1795-97F2-3924-409ABA14EE0E}"/>
              </a:ext>
            </a:extLst>
          </p:cNvPr>
          <p:cNvSpPr>
            <a:spLocks noGrp="1"/>
          </p:cNvSpPr>
          <p:nvPr>
            <p:ph type="title"/>
          </p:nvPr>
        </p:nvSpPr>
        <p:spPr/>
        <p:txBody>
          <a:bodyPr/>
          <a:lstStyle/>
          <a:p>
            <a:r>
              <a:rPr lang="fr-FR" dirty="0"/>
              <a:t>Conclusion d’un mouvement en perpétuel évolution</a:t>
            </a:r>
          </a:p>
        </p:txBody>
      </p:sp>
      <p:sp>
        <p:nvSpPr>
          <p:cNvPr id="3" name="Espace réservé du pied de page 2">
            <a:extLst>
              <a:ext uri="{FF2B5EF4-FFF2-40B4-BE49-F238E27FC236}">
                <a16:creationId xmlns:a16="http://schemas.microsoft.com/office/drawing/2014/main" id="{1D4ABD1A-B50B-C41C-0BF6-2E08B66A1E53}"/>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DFFA944C-6909-95CC-10DC-16DA2898CCF4}"/>
              </a:ext>
            </a:extLst>
          </p:cNvPr>
          <p:cNvSpPr>
            <a:spLocks noGrp="1"/>
          </p:cNvSpPr>
          <p:nvPr>
            <p:ph type="sldNum" sz="quarter" idx="11"/>
          </p:nvPr>
        </p:nvSpPr>
        <p:spPr/>
        <p:txBody>
          <a:bodyPr/>
          <a:lstStyle/>
          <a:p>
            <a:fld id="{3ACCC249-5D5B-4515-B0B4-8C29B88314F6}" type="slidenum">
              <a:rPr lang="fr-FR" smtClean="0"/>
              <a:pPr/>
              <a:t>20</a:t>
            </a:fld>
            <a:endParaRPr lang="fr-FR"/>
          </a:p>
        </p:txBody>
      </p:sp>
      <p:sp>
        <p:nvSpPr>
          <p:cNvPr id="8" name="Espace réservé du contenu 7">
            <a:extLst>
              <a:ext uri="{FF2B5EF4-FFF2-40B4-BE49-F238E27FC236}">
                <a16:creationId xmlns:a16="http://schemas.microsoft.com/office/drawing/2014/main" id="{68F53782-F727-C598-C9D6-123BE0C38CD7}"/>
              </a:ext>
            </a:extLst>
          </p:cNvPr>
          <p:cNvSpPr txBox="1">
            <a:spLocks noGrp="1"/>
          </p:cNvSpPr>
          <p:nvPr>
            <p:ph sz="quarter" idx="12"/>
          </p:nvPr>
        </p:nvSpPr>
        <p:spPr>
          <a:xfrm>
            <a:off x="597553" y="937370"/>
            <a:ext cx="7750175" cy="1169551"/>
          </a:xfrm>
          <a:prstGeom prst="rect">
            <a:avLst/>
          </a:prstGeom>
          <a:noFill/>
        </p:spPr>
        <p:txBody>
          <a:bodyPr wrap="square">
            <a:spAutoFit/>
          </a:bodyPr>
          <a:lstStyle/>
          <a:p>
            <a:r>
              <a:rPr lang="fr-FR" dirty="0">
                <a:solidFill>
                  <a:srgbClr val="4A5556"/>
                </a:solidFill>
                <a:effectLst/>
                <a:latin typeface="+mn-lt"/>
                <a:ea typeface="Times New Roman" panose="02020603050405020304" pitchFamily="18" charset="0"/>
              </a:rPr>
              <a:t>La Science Ouverte est une nouvelle façon de faire de la Science, basée sur la communication savante qui favorise les </a:t>
            </a:r>
            <a:r>
              <a:rPr lang="fr-FR" b="1" dirty="0">
                <a:solidFill>
                  <a:srgbClr val="4A5556"/>
                </a:solidFill>
                <a:effectLst/>
                <a:latin typeface="+mn-lt"/>
                <a:ea typeface="Times New Roman" panose="02020603050405020304" pitchFamily="18" charset="0"/>
              </a:rPr>
              <a:t>valeurs d'ouverture</a:t>
            </a:r>
            <a:r>
              <a:rPr lang="fr-FR" dirty="0">
                <a:solidFill>
                  <a:srgbClr val="4A5556"/>
                </a:solidFill>
                <a:effectLst/>
                <a:latin typeface="+mn-lt"/>
                <a:ea typeface="Times New Roman" panose="02020603050405020304" pitchFamily="18" charset="0"/>
              </a:rPr>
              <a:t>, </a:t>
            </a:r>
            <a:r>
              <a:rPr lang="fr-FR" b="1" dirty="0">
                <a:solidFill>
                  <a:srgbClr val="4A5556"/>
                </a:solidFill>
                <a:effectLst/>
                <a:latin typeface="+mn-lt"/>
                <a:ea typeface="Times New Roman" panose="02020603050405020304" pitchFamily="18" charset="0"/>
              </a:rPr>
              <a:t>d'accès équitable</a:t>
            </a:r>
            <a:r>
              <a:rPr lang="fr-FR" dirty="0">
                <a:solidFill>
                  <a:srgbClr val="4A5556"/>
                </a:solidFill>
                <a:effectLst/>
                <a:latin typeface="+mn-lt"/>
                <a:ea typeface="Times New Roman" panose="02020603050405020304" pitchFamily="18" charset="0"/>
              </a:rPr>
              <a:t>, de </a:t>
            </a:r>
            <a:r>
              <a:rPr lang="fr-FR" b="1" dirty="0">
                <a:solidFill>
                  <a:srgbClr val="4A5556"/>
                </a:solidFill>
                <a:effectLst/>
                <a:latin typeface="+mn-lt"/>
                <a:ea typeface="Times New Roman" panose="02020603050405020304" pitchFamily="18" charset="0"/>
              </a:rPr>
              <a:t>transparence</a:t>
            </a:r>
            <a:r>
              <a:rPr lang="fr-FR" dirty="0">
                <a:solidFill>
                  <a:srgbClr val="4A5556"/>
                </a:solidFill>
                <a:effectLst/>
                <a:latin typeface="+mn-lt"/>
                <a:ea typeface="Times New Roman" panose="02020603050405020304" pitchFamily="18" charset="0"/>
              </a:rPr>
              <a:t>, de </a:t>
            </a:r>
            <a:r>
              <a:rPr lang="fr-FR" b="1" dirty="0">
                <a:solidFill>
                  <a:srgbClr val="4A5556"/>
                </a:solidFill>
                <a:effectLst/>
                <a:latin typeface="+mn-lt"/>
                <a:ea typeface="Times New Roman" panose="02020603050405020304" pitchFamily="18" charset="0"/>
              </a:rPr>
              <a:t>gérance responsable </a:t>
            </a:r>
            <a:r>
              <a:rPr lang="fr-FR" dirty="0">
                <a:solidFill>
                  <a:srgbClr val="4A5556"/>
                </a:solidFill>
                <a:effectLst/>
                <a:latin typeface="+mn-lt"/>
                <a:ea typeface="Times New Roman" panose="02020603050405020304" pitchFamily="18" charset="0"/>
              </a:rPr>
              <a:t>et de </a:t>
            </a:r>
            <a:r>
              <a:rPr lang="fr-FR" b="1" dirty="0">
                <a:solidFill>
                  <a:srgbClr val="4A5556"/>
                </a:solidFill>
                <a:effectLst/>
                <a:latin typeface="+mn-lt"/>
                <a:ea typeface="Times New Roman" panose="02020603050405020304" pitchFamily="18" charset="0"/>
              </a:rPr>
              <a:t>réutilisation souple</a:t>
            </a:r>
            <a:r>
              <a:rPr lang="fr-FR" dirty="0">
                <a:solidFill>
                  <a:srgbClr val="4A5556"/>
                </a:solidFill>
                <a:effectLst/>
                <a:latin typeface="+mn-lt"/>
                <a:ea typeface="Times New Roman" panose="02020603050405020304" pitchFamily="18" charset="0"/>
              </a:rPr>
              <a:t>. </a:t>
            </a:r>
          </a:p>
          <a:p>
            <a:r>
              <a:rPr lang="fr-FR" dirty="0">
                <a:solidFill>
                  <a:srgbClr val="4A5556"/>
                </a:solidFill>
                <a:effectLst/>
                <a:latin typeface="+mn-lt"/>
                <a:ea typeface="Times New Roman" panose="02020603050405020304" pitchFamily="18" charset="0"/>
              </a:rPr>
              <a:t>C’est un levier pour </a:t>
            </a:r>
            <a:r>
              <a:rPr lang="fr-FR" b="1" dirty="0">
                <a:solidFill>
                  <a:srgbClr val="4A5556"/>
                </a:solidFill>
                <a:effectLst/>
                <a:latin typeface="+mn-lt"/>
                <a:ea typeface="Times New Roman" panose="02020603050405020304" pitchFamily="18" charset="0"/>
              </a:rPr>
              <a:t>l’intégrité scientifique </a:t>
            </a:r>
            <a:r>
              <a:rPr lang="fr-FR" dirty="0">
                <a:solidFill>
                  <a:srgbClr val="4A5556"/>
                </a:solidFill>
                <a:effectLst/>
                <a:latin typeface="+mn-lt"/>
                <a:ea typeface="Times New Roman" panose="02020603050405020304" pitchFamily="18" charset="0"/>
              </a:rPr>
              <a:t>et favorisera la </a:t>
            </a:r>
            <a:r>
              <a:rPr lang="fr-FR" b="1" dirty="0">
                <a:solidFill>
                  <a:srgbClr val="4A5556"/>
                </a:solidFill>
                <a:effectLst/>
                <a:latin typeface="+mn-lt"/>
                <a:ea typeface="Times New Roman" panose="02020603050405020304" pitchFamily="18" charset="0"/>
              </a:rPr>
              <a:t>confiance des citoyens dans la science</a:t>
            </a:r>
            <a:r>
              <a:rPr lang="fr-FR" dirty="0">
                <a:solidFill>
                  <a:srgbClr val="4A5556"/>
                </a:solidFill>
                <a:effectLst/>
                <a:latin typeface="+mn-lt"/>
                <a:ea typeface="Times New Roman" panose="02020603050405020304" pitchFamily="18" charset="0"/>
              </a:rPr>
              <a:t>. </a:t>
            </a:r>
            <a:endParaRPr lang="fr-FR" dirty="0">
              <a:latin typeface="+mn-lt"/>
            </a:endParaRPr>
          </a:p>
        </p:txBody>
      </p:sp>
      <p:pic>
        <p:nvPicPr>
          <p:cNvPr id="6" name="Image 5">
            <a:extLst>
              <a:ext uri="{FF2B5EF4-FFF2-40B4-BE49-F238E27FC236}">
                <a16:creationId xmlns:a16="http://schemas.microsoft.com/office/drawing/2014/main" id="{D34AFC20-7D16-8AD5-E27E-DEDB943F59EE}"/>
              </a:ext>
            </a:extLst>
          </p:cNvPr>
          <p:cNvPicPr>
            <a:picLocks noChangeAspect="1"/>
          </p:cNvPicPr>
          <p:nvPr/>
        </p:nvPicPr>
        <p:blipFill>
          <a:blip r:embed="rId3"/>
          <a:stretch>
            <a:fillRect/>
          </a:stretch>
        </p:blipFill>
        <p:spPr>
          <a:xfrm>
            <a:off x="2748328" y="2489754"/>
            <a:ext cx="3874805" cy="2212514"/>
          </a:xfrm>
          <a:prstGeom prst="rect">
            <a:avLst/>
          </a:prstGeom>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79936278-DBD2-ABB3-88AB-FB6BC4012C3B}"/>
              </a:ext>
            </a:extLst>
          </p:cNvPr>
          <p:cNvSpPr txBox="1"/>
          <p:nvPr/>
        </p:nvSpPr>
        <p:spPr>
          <a:xfrm>
            <a:off x="2672169" y="4662852"/>
            <a:ext cx="659155" cy="246221"/>
          </a:xfrm>
          <a:prstGeom prst="rect">
            <a:avLst/>
          </a:prstGeom>
          <a:noFill/>
        </p:spPr>
        <p:txBody>
          <a:bodyPr wrap="none" rtlCol="0">
            <a:spAutoFit/>
          </a:bodyPr>
          <a:lstStyle/>
          <a:p>
            <a:pPr algn="l"/>
            <a:r>
              <a:rPr lang="fr-FR" sz="1000" dirty="0">
                <a:latin typeface="+mn-lt"/>
              </a:rPr>
              <a:t>© </a:t>
            </a:r>
            <a:r>
              <a:rPr lang="fr-FR" sz="1000" dirty="0" err="1">
                <a:latin typeface="+mn-lt"/>
              </a:rPr>
              <a:t>Matyo</a:t>
            </a:r>
            <a:endParaRPr lang="fr-FR" sz="1000" dirty="0">
              <a:latin typeface="+mn-lt"/>
            </a:endParaRPr>
          </a:p>
        </p:txBody>
      </p:sp>
    </p:spTree>
    <p:extLst>
      <p:ext uri="{BB962C8B-B14F-4D97-AF65-F5344CB8AC3E}">
        <p14:creationId xmlns:p14="http://schemas.microsoft.com/office/powerpoint/2010/main" val="3006237037"/>
      </p:ext>
    </p:extLst>
  </p:cSld>
  <p:clrMapOvr>
    <a:masterClrMapping/>
  </p:clrMapOvr>
  <mc:AlternateContent xmlns:mc="http://schemas.openxmlformats.org/markup-compatibility/2006" xmlns:p14="http://schemas.microsoft.com/office/powerpoint/2010/main">
    <mc:Choice Requires="p14">
      <p:transition spd="slow" p14:dur="2000" advTm="738"/>
    </mc:Choice>
    <mc:Fallback xmlns="">
      <p:transition spd="slow" advTm="73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13FCD4-EB17-103A-6460-3D94D505F961}"/>
              </a:ext>
            </a:extLst>
          </p:cNvPr>
          <p:cNvSpPr>
            <a:spLocks noGrp="1"/>
          </p:cNvSpPr>
          <p:nvPr>
            <p:ph type="title"/>
          </p:nvPr>
        </p:nvSpPr>
        <p:spPr/>
        <p:txBody>
          <a:bodyPr/>
          <a:lstStyle/>
          <a:p>
            <a:r>
              <a:rPr lang="fr-FR" dirty="0"/>
              <a:t>Les enjeux de Demain</a:t>
            </a:r>
          </a:p>
        </p:txBody>
      </p:sp>
      <p:sp>
        <p:nvSpPr>
          <p:cNvPr id="3" name="Espace réservé du pied de page 2">
            <a:extLst>
              <a:ext uri="{FF2B5EF4-FFF2-40B4-BE49-F238E27FC236}">
                <a16:creationId xmlns:a16="http://schemas.microsoft.com/office/drawing/2014/main" id="{73B44548-0BB8-2D80-6A31-543813AA7892}"/>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B42B77E9-A3F5-0908-11FF-D9F505015E75}"/>
              </a:ext>
            </a:extLst>
          </p:cNvPr>
          <p:cNvSpPr>
            <a:spLocks noGrp="1"/>
          </p:cNvSpPr>
          <p:nvPr>
            <p:ph type="sldNum" sz="quarter" idx="11"/>
          </p:nvPr>
        </p:nvSpPr>
        <p:spPr/>
        <p:txBody>
          <a:bodyPr/>
          <a:lstStyle/>
          <a:p>
            <a:fld id="{3ACCC249-5D5B-4515-B0B4-8C29B88314F6}" type="slidenum">
              <a:rPr lang="fr-FR" smtClean="0"/>
              <a:pPr/>
              <a:t>21</a:t>
            </a:fld>
            <a:endParaRPr lang="fr-FR"/>
          </a:p>
        </p:txBody>
      </p:sp>
      <p:sp>
        <p:nvSpPr>
          <p:cNvPr id="5" name="Espace réservé du contenu 4">
            <a:extLst>
              <a:ext uri="{FF2B5EF4-FFF2-40B4-BE49-F238E27FC236}">
                <a16:creationId xmlns:a16="http://schemas.microsoft.com/office/drawing/2014/main" id="{57190010-2765-C5F7-B0D5-8F92AFF61AF7}"/>
              </a:ext>
            </a:extLst>
          </p:cNvPr>
          <p:cNvSpPr>
            <a:spLocks noGrp="1"/>
          </p:cNvSpPr>
          <p:nvPr>
            <p:ph sz="quarter" idx="12"/>
          </p:nvPr>
        </p:nvSpPr>
        <p:spPr>
          <a:xfrm>
            <a:off x="697111" y="769981"/>
            <a:ext cx="7749778" cy="3268265"/>
          </a:xfrm>
        </p:spPr>
        <p:txBody>
          <a:bodyPr/>
          <a:lstStyle/>
          <a:p>
            <a:r>
              <a:rPr lang="fr-FR" sz="1400" b="1" dirty="0">
                <a:solidFill>
                  <a:srgbClr val="4A5556"/>
                </a:solidFill>
                <a:effectLst/>
                <a:latin typeface="+mn-lt"/>
                <a:ea typeface="Times New Roman" panose="02020603050405020304" pitchFamily="18" charset="0"/>
              </a:rPr>
              <a:t>L’acculturation de tous les acteurs et le suivi de la SO </a:t>
            </a:r>
            <a:r>
              <a:rPr lang="fr-FR" sz="1400" dirty="0">
                <a:solidFill>
                  <a:srgbClr val="4A5556"/>
                </a:solidFill>
                <a:effectLst/>
                <a:latin typeface="+mn-lt"/>
                <a:ea typeface="Times New Roman" panose="02020603050405020304" pitchFamily="18" charset="0"/>
              </a:rPr>
              <a:t>(Créé en 2024 , </a:t>
            </a:r>
            <a:r>
              <a:rPr lang="fr-FR" sz="1400" dirty="0">
                <a:solidFill>
                  <a:srgbClr val="4A5556"/>
                </a:solidFill>
                <a:effectLst/>
                <a:latin typeface="+mn-lt"/>
                <a:ea typeface="Times New Roman" panose="02020603050405020304" pitchFamily="18" charset="0"/>
                <a:hlinkClick r:id="rId4"/>
              </a:rPr>
              <a:t>OSMI</a:t>
            </a:r>
            <a:r>
              <a:rPr lang="fr-FR" sz="1400" dirty="0">
                <a:solidFill>
                  <a:srgbClr val="4A5556"/>
                </a:solidFill>
                <a:effectLst/>
                <a:latin typeface="+mn-lt"/>
                <a:ea typeface="Times New Roman" panose="02020603050405020304" pitchFamily="18" charset="0"/>
              </a:rPr>
              <a:t> - Open Science Monitoring Initiative, a la vocation est d’encourager l’adoption des principes de suivi de la science ouverte et de promouvoir leur mise en œuvre pratique &amp; </a:t>
            </a:r>
            <a:r>
              <a:rPr lang="fr-FR" sz="1400" dirty="0">
                <a:solidFill>
                  <a:srgbClr val="4A5556"/>
                </a:solidFill>
                <a:effectLst/>
                <a:latin typeface="+mn-lt"/>
                <a:ea typeface="Times New Roman" panose="02020603050405020304" pitchFamily="18" charset="0"/>
                <a:hlinkClick r:id="rId5"/>
              </a:rPr>
              <a:t>GRIOS</a:t>
            </a:r>
            <a:r>
              <a:rPr lang="fr-FR" sz="1400" dirty="0">
                <a:solidFill>
                  <a:srgbClr val="4A5556"/>
                </a:solidFill>
                <a:effectLst/>
                <a:latin typeface="+mn-lt"/>
                <a:ea typeface="Times New Roman" panose="02020603050405020304" pitchFamily="18" charset="0"/>
              </a:rPr>
              <a:t> - </a:t>
            </a:r>
            <a:r>
              <a:rPr lang="en-US" sz="1400" dirty="0">
                <a:solidFill>
                  <a:srgbClr val="4A5556"/>
                </a:solidFill>
                <a:effectLst/>
                <a:latin typeface="+mn-lt"/>
                <a:ea typeface="Times New Roman" panose="02020603050405020304" pitchFamily="18" charset="0"/>
              </a:rPr>
              <a:t>Global Research Initiative on Open Science </a:t>
            </a:r>
            <a:r>
              <a:rPr lang="fr-FR" sz="1400" dirty="0">
                <a:solidFill>
                  <a:srgbClr val="4A5556"/>
                </a:solidFill>
                <a:effectLst/>
                <a:latin typeface="+mn-lt"/>
                <a:ea typeface="Times New Roman" panose="02020603050405020304" pitchFamily="18" charset="0"/>
              </a:rPr>
              <a:t>a pour objectif de combler les lacunes en matière de politiques publiques)</a:t>
            </a:r>
          </a:p>
          <a:p>
            <a:r>
              <a:rPr lang="fr-FR" b="1" dirty="0">
                <a:solidFill>
                  <a:srgbClr val="4A5556"/>
                </a:solidFill>
                <a:latin typeface="+mn-lt"/>
                <a:ea typeface="Times New Roman" panose="02020603050405020304" pitchFamily="18" charset="0"/>
              </a:rPr>
              <a:t>Le développement de nouvelles initiatives et modèles économiques </a:t>
            </a:r>
            <a:r>
              <a:rPr lang="fr-FR" dirty="0">
                <a:solidFill>
                  <a:srgbClr val="4A5556"/>
                </a:solidFill>
                <a:latin typeface="+mn-lt"/>
                <a:ea typeface="Times New Roman" panose="02020603050405020304" pitchFamily="18" charset="0"/>
              </a:rPr>
              <a:t>d’édition scientifique tout favorisant la BIBLIODIVERSITE.</a:t>
            </a:r>
          </a:p>
        </p:txBody>
      </p:sp>
      <p:pic>
        <p:nvPicPr>
          <p:cNvPr id="7" name="Image 6">
            <a:extLst>
              <a:ext uri="{FF2B5EF4-FFF2-40B4-BE49-F238E27FC236}">
                <a16:creationId xmlns:a16="http://schemas.microsoft.com/office/drawing/2014/main" id="{D6DADFEC-BE9F-9CFD-9FC9-464071277A4E}"/>
              </a:ext>
            </a:extLst>
          </p:cNvPr>
          <p:cNvPicPr>
            <a:picLocks noChangeAspect="1"/>
          </p:cNvPicPr>
          <p:nvPr/>
        </p:nvPicPr>
        <p:blipFill>
          <a:blip r:embed="rId6"/>
          <a:stretch>
            <a:fillRect/>
          </a:stretch>
        </p:blipFill>
        <p:spPr>
          <a:xfrm>
            <a:off x="5211229" y="2571750"/>
            <a:ext cx="3646170" cy="2081963"/>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28D54E19-564D-6A46-BC5F-0B3C559985D5}"/>
              </a:ext>
            </a:extLst>
          </p:cNvPr>
          <p:cNvSpPr txBox="1"/>
          <p:nvPr/>
        </p:nvSpPr>
        <p:spPr>
          <a:xfrm>
            <a:off x="5157930" y="4623436"/>
            <a:ext cx="659155" cy="246221"/>
          </a:xfrm>
          <a:prstGeom prst="rect">
            <a:avLst/>
          </a:prstGeom>
          <a:noFill/>
        </p:spPr>
        <p:txBody>
          <a:bodyPr wrap="none" rtlCol="0">
            <a:spAutoFit/>
          </a:bodyPr>
          <a:lstStyle/>
          <a:p>
            <a:pPr algn="l"/>
            <a:r>
              <a:rPr lang="fr-FR" sz="1000" dirty="0">
                <a:latin typeface="+mn-lt"/>
              </a:rPr>
              <a:t>© </a:t>
            </a:r>
            <a:r>
              <a:rPr lang="fr-FR" sz="1000" dirty="0" err="1">
                <a:latin typeface="+mn-lt"/>
              </a:rPr>
              <a:t>Matyo</a:t>
            </a:r>
            <a:endParaRPr lang="fr-FR" sz="1000" dirty="0">
              <a:latin typeface="+mn-lt"/>
            </a:endParaRPr>
          </a:p>
        </p:txBody>
      </p:sp>
      <p:sp>
        <p:nvSpPr>
          <p:cNvPr id="9" name="Espace réservé du contenu 4">
            <a:extLst>
              <a:ext uri="{FF2B5EF4-FFF2-40B4-BE49-F238E27FC236}">
                <a16:creationId xmlns:a16="http://schemas.microsoft.com/office/drawing/2014/main" id="{38134C09-C9F6-2FE7-7EBA-8D93FD266BF1}"/>
              </a:ext>
            </a:extLst>
          </p:cNvPr>
          <p:cNvSpPr txBox="1">
            <a:spLocks/>
          </p:cNvSpPr>
          <p:nvPr/>
        </p:nvSpPr>
        <p:spPr bwMode="auto">
          <a:xfrm>
            <a:off x="718393" y="2836070"/>
            <a:ext cx="4460819" cy="326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32148" indent="-132148" algn="l" rtl="0" eaLnBrk="1" fontAlgn="base" hangingPunct="1">
              <a:lnSpc>
                <a:spcPct val="100000"/>
              </a:lnSpc>
              <a:spcBef>
                <a:spcPct val="100000"/>
              </a:spcBef>
              <a:spcAft>
                <a:spcPct val="0"/>
              </a:spcAft>
              <a:buClr>
                <a:schemeClr val="accent2"/>
              </a:buClr>
              <a:buSzPct val="75000"/>
              <a:buFont typeface="Arial" charset="0"/>
              <a:buChar char="▌"/>
              <a:defRPr sz="1400" b="0" i="0">
                <a:solidFill>
                  <a:schemeClr val="tx1"/>
                </a:solidFill>
                <a:latin typeface="Calibri" panose="020F0502020204030204" pitchFamily="34" charset="0"/>
                <a:ea typeface="+mn-ea"/>
                <a:cs typeface="+mn-cs"/>
              </a:defRPr>
            </a:lvl1pPr>
            <a:lvl2pPr marL="269057" indent="-133338" algn="l" rtl="0" eaLnBrk="1" fontAlgn="base" hangingPunct="1">
              <a:lnSpc>
                <a:spcPct val="100000"/>
              </a:lnSpc>
              <a:spcBef>
                <a:spcPct val="0"/>
              </a:spcBef>
              <a:spcAft>
                <a:spcPct val="0"/>
              </a:spcAft>
              <a:buClr>
                <a:schemeClr val="tx1"/>
              </a:buClr>
              <a:buSzPct val="90000"/>
              <a:buFont typeface="Wingdings" pitchFamily="2" charset="2"/>
              <a:buChar char="§"/>
              <a:defRPr sz="1400" b="0" i="0">
                <a:solidFill>
                  <a:schemeClr val="tx1"/>
                </a:solidFill>
                <a:latin typeface="Calibri" panose="020F0502020204030204" pitchFamily="34" charset="0"/>
              </a:defRPr>
            </a:lvl2pPr>
            <a:lvl3pPr marL="404773" indent="-135719" algn="l" rtl="0" eaLnBrk="1" fontAlgn="base" hangingPunct="1">
              <a:lnSpc>
                <a:spcPct val="100000"/>
              </a:lnSpc>
              <a:spcBef>
                <a:spcPct val="0"/>
              </a:spcBef>
              <a:spcAft>
                <a:spcPct val="0"/>
              </a:spcAft>
              <a:buSzPct val="90000"/>
              <a:buFont typeface="Wingdings" pitchFamily="2" charset="2"/>
              <a:buChar char="§"/>
              <a:defRPr sz="1400" b="0" i="0">
                <a:solidFill>
                  <a:schemeClr val="tx1"/>
                </a:solidFill>
                <a:latin typeface="Calibri" panose="020F0502020204030204" pitchFamily="34" charset="0"/>
              </a:defRPr>
            </a:lvl3pPr>
            <a:lvl4pPr marL="538109" indent="-133338"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4pPr>
            <a:lvl5pPr marL="673827" indent="-135719" algn="l" rtl="0" eaLnBrk="1" fontAlgn="base" hangingPunct="1">
              <a:lnSpc>
                <a:spcPct val="100000"/>
              </a:lnSpc>
              <a:spcBef>
                <a:spcPct val="0"/>
              </a:spcBef>
              <a:spcAft>
                <a:spcPct val="0"/>
              </a:spcAft>
              <a:buChar char="»"/>
              <a:defRPr sz="1400" b="0" i="0">
                <a:solidFill>
                  <a:schemeClr val="tx1"/>
                </a:solidFill>
                <a:latin typeface="Calibri" panose="020F0502020204030204" pitchFamily="34" charset="0"/>
              </a:defRPr>
            </a:lvl5pPr>
            <a:lvl6pPr marL="1753617" indent="-171434" algn="l" rtl="0" eaLnBrk="1" fontAlgn="base" hangingPunct="1">
              <a:lnSpc>
                <a:spcPts val="1800"/>
              </a:lnSpc>
              <a:spcBef>
                <a:spcPct val="0"/>
              </a:spcBef>
              <a:spcAft>
                <a:spcPct val="0"/>
              </a:spcAft>
              <a:buChar char="»"/>
              <a:defRPr sz="1200">
                <a:solidFill>
                  <a:schemeClr val="tx1"/>
                </a:solidFill>
                <a:latin typeface="+mn-lt"/>
              </a:defRPr>
            </a:lvl6pPr>
            <a:lvl7pPr marL="2096482" indent="-171434" algn="l" rtl="0" eaLnBrk="1" fontAlgn="base" hangingPunct="1">
              <a:lnSpc>
                <a:spcPts val="1800"/>
              </a:lnSpc>
              <a:spcBef>
                <a:spcPct val="0"/>
              </a:spcBef>
              <a:spcAft>
                <a:spcPct val="0"/>
              </a:spcAft>
              <a:buChar char="»"/>
              <a:defRPr sz="1200">
                <a:solidFill>
                  <a:schemeClr val="tx1"/>
                </a:solidFill>
                <a:latin typeface="+mn-lt"/>
              </a:defRPr>
            </a:lvl7pPr>
            <a:lvl8pPr marL="2439347" indent="-171434" algn="l" rtl="0" eaLnBrk="1" fontAlgn="base" hangingPunct="1">
              <a:lnSpc>
                <a:spcPts val="1800"/>
              </a:lnSpc>
              <a:spcBef>
                <a:spcPct val="0"/>
              </a:spcBef>
              <a:spcAft>
                <a:spcPct val="0"/>
              </a:spcAft>
              <a:buChar char="»"/>
              <a:defRPr sz="1200">
                <a:solidFill>
                  <a:schemeClr val="tx1"/>
                </a:solidFill>
                <a:latin typeface="+mn-lt"/>
              </a:defRPr>
            </a:lvl8pPr>
            <a:lvl9pPr marL="2782214" indent="-171434" algn="l" rtl="0" eaLnBrk="1" fontAlgn="base" hangingPunct="1">
              <a:lnSpc>
                <a:spcPts val="1800"/>
              </a:lnSpc>
              <a:spcBef>
                <a:spcPct val="0"/>
              </a:spcBef>
              <a:spcAft>
                <a:spcPct val="0"/>
              </a:spcAft>
              <a:buChar char="»"/>
              <a:defRPr sz="1200">
                <a:solidFill>
                  <a:schemeClr val="tx1"/>
                </a:solidFill>
                <a:latin typeface="+mn-lt"/>
              </a:defRPr>
            </a:lvl9pPr>
          </a:lstStyle>
          <a:p>
            <a:r>
              <a:rPr lang="fr-FR" b="1" kern="0" dirty="0">
                <a:solidFill>
                  <a:srgbClr val="4A5556"/>
                </a:solidFill>
                <a:latin typeface="+mn-lt"/>
                <a:ea typeface="Times New Roman" panose="02020603050405020304" pitchFamily="18" charset="0"/>
              </a:rPr>
              <a:t>Le maintien ou développement des infrastructures</a:t>
            </a:r>
            <a:r>
              <a:rPr lang="fr-FR" kern="0" dirty="0">
                <a:solidFill>
                  <a:srgbClr val="4A5556"/>
                </a:solidFill>
                <a:latin typeface="+mn-lt"/>
                <a:ea typeface="Times New Roman" panose="02020603050405020304" pitchFamily="18" charset="0"/>
              </a:rPr>
              <a:t> : </a:t>
            </a:r>
            <a:r>
              <a:rPr lang="fr-FR" kern="0" dirty="0">
                <a:solidFill>
                  <a:srgbClr val="4A5556"/>
                </a:solidFill>
                <a:latin typeface="+mn-lt"/>
                <a:ea typeface="Times New Roman" panose="02020603050405020304" pitchFamily="18" charset="0"/>
                <a:hlinkClick r:id="rId7"/>
              </a:rPr>
              <a:t>OPENALEX</a:t>
            </a:r>
            <a:r>
              <a:rPr lang="fr-FR" kern="0" dirty="0">
                <a:solidFill>
                  <a:srgbClr val="4A5556"/>
                </a:solidFill>
                <a:latin typeface="+mn-lt"/>
                <a:ea typeface="Times New Roman" panose="02020603050405020304" pitchFamily="18" charset="0"/>
              </a:rPr>
              <a:t>, </a:t>
            </a:r>
            <a:r>
              <a:rPr lang="fr-FR" kern="0" dirty="0">
                <a:solidFill>
                  <a:srgbClr val="4A5556"/>
                </a:solidFill>
                <a:latin typeface="+mn-lt"/>
                <a:ea typeface="Times New Roman" panose="02020603050405020304" pitchFamily="18" charset="0"/>
                <a:hlinkClick r:id="rId8"/>
              </a:rPr>
              <a:t>MATILDA</a:t>
            </a:r>
            <a:r>
              <a:rPr lang="fr-FR" kern="0" dirty="0">
                <a:solidFill>
                  <a:srgbClr val="4A5556"/>
                </a:solidFill>
                <a:latin typeface="+mn-lt"/>
                <a:ea typeface="Times New Roman" panose="02020603050405020304" pitchFamily="18" charset="0"/>
              </a:rPr>
              <a:t>…</a:t>
            </a:r>
          </a:p>
          <a:p>
            <a:r>
              <a:rPr lang="fr-FR" b="1" kern="0" dirty="0">
                <a:solidFill>
                  <a:srgbClr val="4A5556"/>
                </a:solidFill>
                <a:latin typeface="+mn-lt"/>
                <a:ea typeface="Times New Roman" panose="02020603050405020304" pitchFamily="18" charset="0"/>
              </a:rPr>
              <a:t>L’évolution du système d’évaluation de la recherche </a:t>
            </a:r>
            <a:r>
              <a:rPr lang="fr-FR" kern="0" dirty="0">
                <a:solidFill>
                  <a:srgbClr val="4A5556"/>
                </a:solidFill>
                <a:latin typeface="+mn-lt"/>
                <a:ea typeface="Times New Roman" panose="02020603050405020304" pitchFamily="18" charset="0"/>
              </a:rPr>
              <a:t>: DORA – </a:t>
            </a:r>
            <a:r>
              <a:rPr lang="fr-FR" kern="0" dirty="0">
                <a:solidFill>
                  <a:srgbClr val="4A5556"/>
                </a:solidFill>
                <a:latin typeface="+mn-lt"/>
                <a:ea typeface="Times New Roman" panose="02020603050405020304" pitchFamily="18" charset="0"/>
                <a:hlinkClick r:id="rId9"/>
              </a:rPr>
              <a:t>new guidance on </a:t>
            </a:r>
            <a:r>
              <a:rPr lang="fr-FR" kern="0" dirty="0" err="1">
                <a:solidFill>
                  <a:srgbClr val="4A5556"/>
                </a:solidFill>
                <a:latin typeface="+mn-lt"/>
                <a:ea typeface="Times New Roman" panose="02020603050405020304" pitchFamily="18" charset="0"/>
                <a:hlinkClick r:id="rId9"/>
              </a:rPr>
              <a:t>research</a:t>
            </a:r>
            <a:r>
              <a:rPr lang="fr-FR" kern="0" dirty="0">
                <a:solidFill>
                  <a:srgbClr val="4A5556"/>
                </a:solidFill>
                <a:latin typeface="+mn-lt"/>
                <a:ea typeface="Times New Roman" panose="02020603050405020304" pitchFamily="18" charset="0"/>
                <a:hlinkClick r:id="rId9"/>
              </a:rPr>
              <a:t> </a:t>
            </a:r>
            <a:r>
              <a:rPr lang="fr-FR" kern="0" dirty="0" err="1">
                <a:solidFill>
                  <a:srgbClr val="4A5556"/>
                </a:solidFill>
                <a:latin typeface="+mn-lt"/>
                <a:ea typeface="Times New Roman" panose="02020603050405020304" pitchFamily="18" charset="0"/>
                <a:hlinkClick r:id="rId9"/>
              </a:rPr>
              <a:t>indicators</a:t>
            </a:r>
            <a:r>
              <a:rPr lang="fr-FR" kern="0" dirty="0">
                <a:solidFill>
                  <a:srgbClr val="4A5556"/>
                </a:solidFill>
                <a:latin typeface="+mn-lt"/>
                <a:ea typeface="Times New Roman" panose="02020603050405020304" pitchFamily="18" charset="0"/>
              </a:rPr>
              <a:t> publié en 2024</a:t>
            </a:r>
            <a:endParaRPr lang="fr-FR" kern="0" dirty="0">
              <a:latin typeface="+mn-lt"/>
            </a:endParaRPr>
          </a:p>
        </p:txBody>
      </p:sp>
    </p:spTree>
    <p:custDataLst>
      <p:tags r:id="rId1"/>
    </p:custDataLst>
    <p:extLst>
      <p:ext uri="{BB962C8B-B14F-4D97-AF65-F5344CB8AC3E}">
        <p14:creationId xmlns:p14="http://schemas.microsoft.com/office/powerpoint/2010/main" val="302927731"/>
      </p:ext>
    </p:extLst>
  </p:cSld>
  <p:clrMapOvr>
    <a:masterClrMapping/>
  </p:clrMapOvr>
  <mc:AlternateContent xmlns:mc="http://schemas.openxmlformats.org/markup-compatibility/2006" xmlns:p14="http://schemas.microsoft.com/office/powerpoint/2010/main">
    <mc:Choice Requires="p14">
      <p:transition spd="slow" p14:dur="2000" advTm="58903"/>
    </mc:Choice>
    <mc:Fallback xmlns="">
      <p:transition spd="slow" advTm="589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B7F424-0B74-4012-AED2-042E889589E1}"/>
              </a:ext>
            </a:extLst>
          </p:cNvPr>
          <p:cNvSpPr>
            <a:spLocks noGrp="1"/>
          </p:cNvSpPr>
          <p:nvPr>
            <p:ph type="title"/>
          </p:nvPr>
        </p:nvSpPr>
        <p:spPr/>
        <p:txBody>
          <a:bodyPr/>
          <a:lstStyle/>
          <a:p>
            <a:r>
              <a:rPr lang="fr-FR" dirty="0">
                <a:latin typeface="Calibri"/>
                <a:cs typeface="Calibri"/>
              </a:rPr>
              <a:t>Ressources utiles</a:t>
            </a:r>
          </a:p>
        </p:txBody>
      </p:sp>
      <p:sp>
        <p:nvSpPr>
          <p:cNvPr id="6" name="Espace réservé du pied de page 5">
            <a:extLst>
              <a:ext uri="{FF2B5EF4-FFF2-40B4-BE49-F238E27FC236}">
                <a16:creationId xmlns:a16="http://schemas.microsoft.com/office/drawing/2014/main" id="{D7A74167-0D9C-4F8A-B482-BCB70266D3A9}"/>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691C0307-CA0A-4A11-95E3-2196806863B0}"/>
              </a:ext>
            </a:extLst>
          </p:cNvPr>
          <p:cNvSpPr>
            <a:spLocks noGrp="1"/>
          </p:cNvSpPr>
          <p:nvPr>
            <p:ph type="sldNum" sz="quarter" idx="11"/>
          </p:nvPr>
        </p:nvSpPr>
        <p:spPr/>
        <p:txBody>
          <a:bodyPr/>
          <a:lstStyle/>
          <a:p>
            <a:fld id="{3ACCC249-5D5B-4515-B0B4-8C29B88314F6}" type="slidenum">
              <a:rPr lang="fr-FR" smtClean="0"/>
              <a:pPr/>
              <a:t>22</a:t>
            </a:fld>
            <a:endParaRPr lang="fr-FR"/>
          </a:p>
        </p:txBody>
      </p:sp>
      <p:sp>
        <p:nvSpPr>
          <p:cNvPr id="8" name="Espace réservé du contenu 7">
            <a:extLst>
              <a:ext uri="{FF2B5EF4-FFF2-40B4-BE49-F238E27FC236}">
                <a16:creationId xmlns:a16="http://schemas.microsoft.com/office/drawing/2014/main" id="{83064464-6862-47AE-B5D3-1FDCEBBA88CD}"/>
              </a:ext>
            </a:extLst>
          </p:cNvPr>
          <p:cNvSpPr>
            <a:spLocks noGrp="1"/>
          </p:cNvSpPr>
          <p:nvPr>
            <p:ph sz="quarter" idx="12"/>
          </p:nvPr>
        </p:nvSpPr>
        <p:spPr>
          <a:xfrm>
            <a:off x="53868" y="1121506"/>
            <a:ext cx="6665494" cy="3268265"/>
          </a:xfrm>
        </p:spPr>
        <p:txBody>
          <a:bodyPr/>
          <a:lstStyle/>
          <a:p>
            <a:pPr>
              <a:spcBef>
                <a:spcPts val="600"/>
              </a:spcBef>
            </a:pPr>
            <a:r>
              <a:rPr lang="fr-FR" sz="1200" dirty="0">
                <a:hlinkClick r:id="rId3"/>
              </a:rPr>
              <a:t>https://www.ouvrirlascience.fr/deuxieme-plan-national-pour-la-science-ouverte/</a:t>
            </a:r>
            <a:endParaRPr lang="fr-FR" sz="1200" dirty="0"/>
          </a:p>
          <a:p>
            <a:pPr>
              <a:spcBef>
                <a:spcPts val="600"/>
              </a:spcBef>
            </a:pPr>
            <a:endParaRPr lang="fr-FR" sz="1200" dirty="0"/>
          </a:p>
          <a:p>
            <a:pPr>
              <a:spcBef>
                <a:spcPts val="600"/>
              </a:spcBef>
            </a:pPr>
            <a:r>
              <a:rPr lang="fr-FR" sz="1200" dirty="0">
                <a:hlinkClick r:id="rId4"/>
              </a:rPr>
              <a:t>https://www.ouvrirlascience.fr/category/ressources/</a:t>
            </a:r>
            <a:endParaRPr lang="fr-FR" sz="1200" dirty="0"/>
          </a:p>
          <a:p>
            <a:pPr>
              <a:spcBef>
                <a:spcPts val="600"/>
              </a:spcBef>
            </a:pPr>
            <a:endParaRPr lang="fr-FR" sz="1200" dirty="0"/>
          </a:p>
          <a:p>
            <a:pPr>
              <a:spcBef>
                <a:spcPts val="600"/>
              </a:spcBef>
            </a:pPr>
            <a:r>
              <a:rPr lang="fr-FR" sz="1200" dirty="0">
                <a:hlinkClick r:id="rId5"/>
              </a:rPr>
              <a:t>Droit d’auteur, Copyright et Creative Commons : Faites la distinction (compilatio.net)</a:t>
            </a:r>
            <a:endParaRPr lang="fr-FR" sz="1200" dirty="0"/>
          </a:p>
          <a:p>
            <a:pPr>
              <a:spcBef>
                <a:spcPts val="600"/>
              </a:spcBef>
            </a:pPr>
            <a:endParaRPr lang="fr-FR" sz="1200" dirty="0"/>
          </a:p>
          <a:p>
            <a:r>
              <a:rPr lang="fr-FR" sz="1200" dirty="0">
                <a:hlinkClick r:id="rId6"/>
              </a:rPr>
              <a:t>https://www.fun-mooc.fr/fr/cours/la-science-ouverte/</a:t>
            </a:r>
            <a:endParaRPr lang="fr-FR" sz="1200" dirty="0"/>
          </a:p>
          <a:p>
            <a:endParaRPr lang="fr-FR" sz="1200" dirty="0"/>
          </a:p>
          <a:p>
            <a:endParaRPr lang="fr-FR" sz="1200" dirty="0"/>
          </a:p>
        </p:txBody>
      </p:sp>
      <p:pic>
        <p:nvPicPr>
          <p:cNvPr id="9" name="Image 8">
            <a:extLst>
              <a:ext uri="{FF2B5EF4-FFF2-40B4-BE49-F238E27FC236}">
                <a16:creationId xmlns:a16="http://schemas.microsoft.com/office/drawing/2014/main" id="{34C1CA06-B468-D1FA-A054-1B4A1CBC0AB8}"/>
              </a:ext>
            </a:extLst>
          </p:cNvPr>
          <p:cNvPicPr>
            <a:picLocks noChangeAspect="1"/>
          </p:cNvPicPr>
          <p:nvPr/>
        </p:nvPicPr>
        <p:blipFill>
          <a:blip r:embed="rId7"/>
          <a:stretch>
            <a:fillRect/>
          </a:stretch>
        </p:blipFill>
        <p:spPr>
          <a:xfrm>
            <a:off x="5956776" y="1753040"/>
            <a:ext cx="2665732" cy="22544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2920568"/>
      </p:ext>
    </p:extLst>
  </p:cSld>
  <p:clrMapOvr>
    <a:masterClrMapping/>
  </p:clrMapOvr>
  <mc:AlternateContent xmlns:mc="http://schemas.openxmlformats.org/markup-compatibility/2006" xmlns:p14="http://schemas.microsoft.com/office/powerpoint/2010/main">
    <mc:Choice Requires="p14">
      <p:transition spd="slow" p14:dur="2000" advTm="43"/>
    </mc:Choice>
    <mc:Fallback xmlns="">
      <p:transition spd="slow" advTm="4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2"/>
          <p:cNvSpPr>
            <a:spLocks noGrp="1"/>
          </p:cNvSpPr>
          <p:nvPr>
            <p:ph type="title"/>
          </p:nvPr>
        </p:nvSpPr>
        <p:spPr>
          <a:xfrm>
            <a:off x="1394222" y="116765"/>
            <a:ext cx="7749778" cy="431957"/>
          </a:xfrm>
        </p:spPr>
        <p:txBody>
          <a:bodyPr/>
          <a:lstStyle/>
          <a:p>
            <a:r>
              <a:rPr lang="fr-FR" dirty="0"/>
              <a:t>	       	…</a:t>
            </a:r>
            <a:r>
              <a:rPr lang="fr-FR" sz="2400" dirty="0"/>
              <a:t>OPEN SCIENCE IN PROGRESS</a:t>
            </a:r>
          </a:p>
        </p:txBody>
      </p:sp>
      <p:sp>
        <p:nvSpPr>
          <p:cNvPr id="20" name="ZoneTexte 19"/>
          <p:cNvSpPr txBox="1"/>
          <p:nvPr/>
        </p:nvSpPr>
        <p:spPr>
          <a:xfrm>
            <a:off x="521492" y="1801249"/>
            <a:ext cx="1897914" cy="954107"/>
          </a:xfrm>
          <a:prstGeom prst="rect">
            <a:avLst/>
          </a:prstGeom>
          <a:noFill/>
        </p:spPr>
        <p:txBody>
          <a:bodyPr wrap="square" rtlCol="0">
            <a:spAutoFit/>
          </a:bodyPr>
          <a:lstStyle/>
          <a:p>
            <a:pPr algn="ctr"/>
            <a:r>
              <a:rPr lang="fr-FR" sz="2800" dirty="0">
                <a:latin typeface="Brush Script MT" panose="03060802040406070304" pitchFamily="66" charset="0"/>
              </a:rPr>
              <a:t>Merci de votre Attention</a:t>
            </a:r>
          </a:p>
        </p:txBody>
      </p:sp>
      <p:pic>
        <p:nvPicPr>
          <p:cNvPr id="11" name="Image 10"/>
          <p:cNvPicPr>
            <a:picLocks noChangeAspect="1"/>
          </p:cNvPicPr>
          <p:nvPr/>
        </p:nvPicPr>
        <p:blipFill>
          <a:blip r:embed="rId3"/>
          <a:stretch>
            <a:fillRect/>
          </a:stretch>
        </p:blipFill>
        <p:spPr>
          <a:xfrm>
            <a:off x="3047999" y="701801"/>
            <a:ext cx="4103077" cy="4014777"/>
          </a:xfrm>
          <a:prstGeom prst="rect">
            <a:avLst/>
          </a:prstGeom>
        </p:spPr>
      </p:pic>
      <p:sp>
        <p:nvSpPr>
          <p:cNvPr id="2" name="Espace réservé du numéro de diapositive 1">
            <a:extLst>
              <a:ext uri="{FF2B5EF4-FFF2-40B4-BE49-F238E27FC236}">
                <a16:creationId xmlns:a16="http://schemas.microsoft.com/office/drawing/2014/main" id="{AB308CF6-D692-46EA-817E-F06CA3A8A66C}"/>
              </a:ext>
            </a:extLst>
          </p:cNvPr>
          <p:cNvSpPr>
            <a:spLocks noGrp="1"/>
          </p:cNvSpPr>
          <p:nvPr>
            <p:ph type="sldNum" sz="quarter" idx="11"/>
          </p:nvPr>
        </p:nvSpPr>
        <p:spPr/>
        <p:txBody>
          <a:bodyPr/>
          <a:lstStyle/>
          <a:p>
            <a:fld id="{3ACCC249-5D5B-4515-B0B4-8C29B88314F6}" type="slidenum">
              <a:rPr lang="fr-FR" smtClean="0"/>
              <a:pPr/>
              <a:t>23</a:t>
            </a:fld>
            <a:endParaRPr lang="fr-FR"/>
          </a:p>
        </p:txBody>
      </p:sp>
      <p:sp>
        <p:nvSpPr>
          <p:cNvPr id="4" name="Espace réservé du pied de page 3">
            <a:extLst>
              <a:ext uri="{FF2B5EF4-FFF2-40B4-BE49-F238E27FC236}">
                <a16:creationId xmlns:a16="http://schemas.microsoft.com/office/drawing/2014/main" id="{E528CFFB-3EA8-4128-91DC-237FD6DB55F7}"/>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5" name="ZoneTexte 4">
            <a:extLst>
              <a:ext uri="{FF2B5EF4-FFF2-40B4-BE49-F238E27FC236}">
                <a16:creationId xmlns:a16="http://schemas.microsoft.com/office/drawing/2014/main" id="{76E752B1-AA03-EA68-91F8-C2CFBB0A3DD4}"/>
              </a:ext>
            </a:extLst>
          </p:cNvPr>
          <p:cNvSpPr txBox="1"/>
          <p:nvPr/>
        </p:nvSpPr>
        <p:spPr>
          <a:xfrm>
            <a:off x="174260" y="4146787"/>
            <a:ext cx="2592377" cy="646331"/>
          </a:xfrm>
          <a:prstGeom prst="rect">
            <a:avLst/>
          </a:prstGeom>
          <a:noFill/>
        </p:spPr>
        <p:txBody>
          <a:bodyPr wrap="none" rtlCol="0">
            <a:spAutoFit/>
          </a:bodyPr>
          <a:lstStyle/>
          <a:p>
            <a:pPr algn="ctr"/>
            <a:r>
              <a:rPr lang="fr-FR" sz="1200" dirty="0">
                <a:latin typeface="+mn-lt"/>
                <a:hlinkClick r:id="rId4"/>
              </a:rPr>
              <a:t>audrey.legendre@irsn.fr</a:t>
            </a:r>
            <a:endParaRPr lang="fr-FR" sz="1200" dirty="0">
              <a:latin typeface="+mn-lt"/>
            </a:endParaRPr>
          </a:p>
          <a:p>
            <a:pPr algn="ctr"/>
            <a:endParaRPr lang="fr-FR" sz="1200" dirty="0">
              <a:latin typeface="+mn-lt"/>
            </a:endParaRPr>
          </a:p>
          <a:p>
            <a:pPr algn="ctr"/>
            <a:r>
              <a:rPr lang="fr-FR" sz="1200" dirty="0">
                <a:latin typeface="+mn-lt"/>
                <a:hlinkClick r:id="rId5"/>
              </a:rPr>
              <a:t>https://cv.hal.science/audrey-legendre</a:t>
            </a:r>
            <a:endParaRPr lang="fr-FR" sz="1200" dirty="0">
              <a:latin typeface="+mn-lt"/>
            </a:endParaRPr>
          </a:p>
        </p:txBody>
      </p:sp>
    </p:spTree>
    <p:extLst>
      <p:ext uri="{BB962C8B-B14F-4D97-AF65-F5344CB8AC3E}">
        <p14:creationId xmlns:p14="http://schemas.microsoft.com/office/powerpoint/2010/main" val="136808239"/>
      </p:ext>
    </p:extLst>
  </p:cSld>
  <p:clrMapOvr>
    <a:masterClrMapping/>
  </p:clrMapOvr>
  <mc:AlternateContent xmlns:mc="http://schemas.openxmlformats.org/markup-compatibility/2006" xmlns:p14="http://schemas.microsoft.com/office/powerpoint/2010/main">
    <mc:Choice Requires="p14">
      <p:transition spd="slow" p14:dur="2000" advTm="16810"/>
    </mc:Choice>
    <mc:Fallback xmlns="">
      <p:transition spd="slow" advTm="1681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8251" y="338024"/>
            <a:ext cx="7525599" cy="639986"/>
          </a:xfrm>
        </p:spPr>
        <p:txBody>
          <a:bodyPr/>
          <a:lstStyle/>
          <a:p>
            <a:pPr algn="just"/>
            <a:r>
              <a:rPr lang="fr-FR">
                <a:latin typeface="Calibri"/>
                <a:cs typeface="Calibri"/>
              </a:rPr>
              <a:t>La Science ouverte c’est une science </a:t>
            </a:r>
            <a:r>
              <a:rPr lang="fr-FR">
                <a:solidFill>
                  <a:schemeClr val="accent5"/>
                </a:solidFill>
                <a:latin typeface="Calibri"/>
                <a:cs typeface="Calibri"/>
              </a:rPr>
              <a:t>plus accessible</a:t>
            </a:r>
            <a:r>
              <a:rPr lang="fr-FR">
                <a:latin typeface="Calibri"/>
                <a:cs typeface="Calibri"/>
              </a:rPr>
              <a:t>, </a:t>
            </a:r>
            <a:r>
              <a:rPr lang="fr-FR">
                <a:solidFill>
                  <a:schemeClr val="accent5"/>
                </a:solidFill>
                <a:latin typeface="Calibri"/>
                <a:cs typeface="Calibri"/>
              </a:rPr>
              <a:t>plus efficace</a:t>
            </a:r>
            <a:r>
              <a:rPr lang="fr-FR">
                <a:latin typeface="Calibri"/>
                <a:cs typeface="Calibri"/>
              </a:rPr>
              <a:t>, </a:t>
            </a:r>
            <a:r>
              <a:rPr lang="fr-FR">
                <a:solidFill>
                  <a:schemeClr val="accent5"/>
                </a:solidFill>
                <a:latin typeface="Calibri"/>
                <a:cs typeface="Calibri"/>
              </a:rPr>
              <a:t>plus démocratique </a:t>
            </a:r>
            <a:r>
              <a:rPr lang="fr-FR">
                <a:latin typeface="Calibri"/>
                <a:cs typeface="Calibri"/>
              </a:rPr>
              <a:t>et </a:t>
            </a:r>
            <a:r>
              <a:rPr lang="fr-FR">
                <a:solidFill>
                  <a:schemeClr val="accent5"/>
                </a:solidFill>
                <a:latin typeface="Calibri"/>
                <a:cs typeface="Calibri"/>
              </a:rPr>
              <a:t>plus transparente pour TOUS.</a:t>
            </a:r>
          </a:p>
        </p:txBody>
      </p:sp>
      <p:sp>
        <p:nvSpPr>
          <p:cNvPr id="5" name="Espace réservé du texte 4"/>
          <p:cNvSpPr>
            <a:spLocks noGrp="1"/>
          </p:cNvSpPr>
          <p:nvPr>
            <p:ph type="body" idx="1"/>
          </p:nvPr>
        </p:nvSpPr>
        <p:spPr>
          <a:xfrm>
            <a:off x="667799" y="1531906"/>
            <a:ext cx="3741433" cy="479822"/>
          </a:xfrm>
        </p:spPr>
        <p:txBody>
          <a:bodyPr/>
          <a:lstStyle/>
          <a:p>
            <a:r>
              <a:rPr lang="fr-FR" dirty="0"/>
              <a:t>Les principes essentiels :</a:t>
            </a:r>
          </a:p>
          <a:p>
            <a:endParaRPr lang="fr-FR" dirty="0"/>
          </a:p>
        </p:txBody>
      </p:sp>
      <p:sp>
        <p:nvSpPr>
          <p:cNvPr id="7" name="Espace réservé du contenu 6"/>
          <p:cNvSpPr>
            <a:spLocks noGrp="1"/>
          </p:cNvSpPr>
          <p:nvPr>
            <p:ph sz="quarter" idx="12"/>
          </p:nvPr>
        </p:nvSpPr>
        <p:spPr>
          <a:xfrm>
            <a:off x="667782" y="1695855"/>
            <a:ext cx="3036861" cy="2900363"/>
          </a:xfrm>
        </p:spPr>
        <p:txBody>
          <a:bodyPr/>
          <a:lstStyle/>
          <a:p>
            <a:pPr marL="132080" indent="-132080" algn="just"/>
            <a:r>
              <a:rPr lang="fr-FR" b="1" dirty="0">
                <a:latin typeface="Calibri"/>
                <a:cs typeface="Calibri"/>
              </a:rPr>
              <a:t>Diffusion sans entrave des résultats / méthodes / produits de la recherche </a:t>
            </a:r>
            <a:endParaRPr lang="en-US" dirty="0"/>
          </a:p>
          <a:p>
            <a:pPr marL="132080" indent="-132080" algn="just"/>
            <a:r>
              <a:rPr lang="fr-FR" b="1" dirty="0">
                <a:latin typeface="Calibri"/>
                <a:cs typeface="Calibri"/>
              </a:rPr>
              <a:t>Libre accès et réutilisation sans limite </a:t>
            </a:r>
            <a:endParaRPr lang="fr-FR" b="1" dirty="0">
              <a:cs typeface="Calibri"/>
            </a:endParaRPr>
          </a:p>
        </p:txBody>
      </p:sp>
      <p:sp>
        <p:nvSpPr>
          <p:cNvPr id="9" name="Espace réservé du texte 4"/>
          <p:cNvSpPr>
            <a:spLocks noGrp="1"/>
          </p:cNvSpPr>
          <p:nvPr>
            <p:ph type="body" idx="1"/>
          </p:nvPr>
        </p:nvSpPr>
        <p:spPr>
          <a:xfrm>
            <a:off x="5142219" y="1522667"/>
            <a:ext cx="3741433" cy="479822"/>
          </a:xfrm>
        </p:spPr>
        <p:txBody>
          <a:bodyPr/>
          <a:lstStyle/>
          <a:p>
            <a:r>
              <a:rPr lang="fr-FR" dirty="0"/>
              <a:t>Des ambitions :</a:t>
            </a:r>
          </a:p>
          <a:p>
            <a:endParaRPr lang="fr-FR" dirty="0"/>
          </a:p>
        </p:txBody>
      </p:sp>
      <p:sp>
        <p:nvSpPr>
          <p:cNvPr id="10" name="Espace réservé du contenu 6"/>
          <p:cNvSpPr>
            <a:spLocks noGrp="1"/>
          </p:cNvSpPr>
          <p:nvPr>
            <p:ph sz="quarter" idx="12"/>
          </p:nvPr>
        </p:nvSpPr>
        <p:spPr>
          <a:xfrm>
            <a:off x="5018594" y="1695855"/>
            <a:ext cx="3749278" cy="1890316"/>
          </a:xfrm>
        </p:spPr>
        <p:txBody>
          <a:bodyPr/>
          <a:lstStyle/>
          <a:p>
            <a:r>
              <a:rPr lang="fr-FR" b="1"/>
              <a:t>Démocratiser l’accès au savoir </a:t>
            </a:r>
          </a:p>
          <a:p>
            <a:r>
              <a:rPr lang="fr-FR" b="1"/>
              <a:t>Augmenter l’efficacité de la recherche </a:t>
            </a:r>
          </a:p>
          <a:p>
            <a:r>
              <a:rPr lang="fr-FR" b="1"/>
              <a:t>Favoriser les avancées scientifiques </a:t>
            </a:r>
          </a:p>
          <a:p>
            <a:r>
              <a:rPr lang="fr-FR" b="1"/>
              <a:t>Favoriser la confiance des citoyens dans une science plus intègre</a:t>
            </a:r>
          </a:p>
        </p:txBody>
      </p:sp>
      <p:sp>
        <p:nvSpPr>
          <p:cNvPr id="13" name="Espace réservé du texte 7"/>
          <p:cNvSpPr>
            <a:spLocks noGrp="1"/>
          </p:cNvSpPr>
          <p:nvPr>
            <p:ph type="body" sz="quarter" idx="4294967295"/>
          </p:nvPr>
        </p:nvSpPr>
        <p:spPr>
          <a:xfrm>
            <a:off x="1251452" y="3464660"/>
            <a:ext cx="2217847" cy="793800"/>
          </a:xfrm>
          <a:prstGeom prst="rect">
            <a:avLst/>
          </a:prstGeom>
          <a:blipFill>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indent="0" algn="ctr">
              <a:spcBef>
                <a:spcPts val="0"/>
              </a:spcBef>
              <a:buNone/>
            </a:pPr>
            <a:r>
              <a:rPr lang="fr-FR" b="1" cap="all">
                <a:solidFill>
                  <a:schemeClr val="accent3"/>
                </a:solidFill>
              </a:rPr>
              <a:t>As open as possible, as closes as </a:t>
            </a:r>
            <a:r>
              <a:rPr lang="fr-FR" b="1" cap="all" err="1">
                <a:solidFill>
                  <a:schemeClr val="accent3"/>
                </a:solidFill>
              </a:rPr>
              <a:t>necessary</a:t>
            </a:r>
            <a:endParaRPr lang="fr-FR" b="1" cap="all">
              <a:solidFill>
                <a:schemeClr val="accent3"/>
              </a:solidFill>
            </a:endParaRPr>
          </a:p>
        </p:txBody>
      </p:sp>
      <p:sp>
        <p:nvSpPr>
          <p:cNvPr id="6" name="Espace réservé du numéro de diapositive 5">
            <a:extLst>
              <a:ext uri="{FF2B5EF4-FFF2-40B4-BE49-F238E27FC236}">
                <a16:creationId xmlns:a16="http://schemas.microsoft.com/office/drawing/2014/main" id="{F4AAF026-E7C4-4D68-9666-0C1733B8FAD7}"/>
              </a:ext>
            </a:extLst>
          </p:cNvPr>
          <p:cNvSpPr>
            <a:spLocks noGrp="1"/>
          </p:cNvSpPr>
          <p:nvPr>
            <p:ph type="sldNum" sz="quarter" idx="11"/>
          </p:nvPr>
        </p:nvSpPr>
        <p:spPr/>
        <p:txBody>
          <a:bodyPr/>
          <a:lstStyle/>
          <a:p>
            <a:fld id="{3ACCC249-5D5B-4515-B0B4-8C29B88314F6}" type="slidenum">
              <a:rPr lang="fr-FR" smtClean="0"/>
              <a:pPr/>
              <a:t>3</a:t>
            </a:fld>
            <a:endParaRPr lang="fr-FR"/>
          </a:p>
        </p:txBody>
      </p:sp>
      <p:sp>
        <p:nvSpPr>
          <p:cNvPr id="4" name="Espace réservé du pied de page 3">
            <a:extLst>
              <a:ext uri="{FF2B5EF4-FFF2-40B4-BE49-F238E27FC236}">
                <a16:creationId xmlns:a16="http://schemas.microsoft.com/office/drawing/2014/main" id="{DF55F796-4C5D-4D79-BCC2-A97D435C0180}"/>
              </a:ext>
            </a:extLst>
          </p:cNvPr>
          <p:cNvSpPr>
            <a:spLocks noGrp="1"/>
          </p:cNvSpPr>
          <p:nvPr>
            <p:ph type="ftr" sz="quarter" idx="10"/>
          </p:nvPr>
        </p:nvSpPr>
        <p:spPr/>
        <p:txBody>
          <a:bodyPr/>
          <a:lstStyle/>
          <a:p>
            <a:r>
              <a:rPr lang="fr-FR"/>
              <a:t>Principes et Enjeux en Science Ouverte - Colloque AFSTAL - Audrey LEGENDRE - 12/06/2024</a:t>
            </a:r>
          </a:p>
        </p:txBody>
      </p:sp>
    </p:spTree>
    <p:extLst>
      <p:ext uri="{BB962C8B-B14F-4D97-AF65-F5344CB8AC3E}">
        <p14:creationId xmlns:p14="http://schemas.microsoft.com/office/powerpoint/2010/main" val="2752616828"/>
      </p:ext>
    </p:extLst>
  </p:cSld>
  <p:clrMapOvr>
    <a:masterClrMapping/>
  </p:clrMapOvr>
  <mc:AlternateContent xmlns:mc="http://schemas.openxmlformats.org/markup-compatibility/2006" xmlns:p14="http://schemas.microsoft.com/office/powerpoint/2010/main">
    <mc:Choice Requires="p14">
      <p:transition spd="slow" p14:dur="2000" advTm="99623"/>
    </mc:Choice>
    <mc:Fallback xmlns="">
      <p:transition spd="slow" advTm="9962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2442D1F-95FF-0D4B-CEC2-637E933915AA}"/>
              </a:ext>
            </a:extLst>
          </p:cNvPr>
          <p:cNvSpPr>
            <a:spLocks noGrp="1"/>
          </p:cNvSpPr>
          <p:nvPr>
            <p:ph type="title"/>
          </p:nvPr>
        </p:nvSpPr>
        <p:spPr/>
        <p:txBody>
          <a:bodyPr/>
          <a:lstStyle/>
          <a:p>
            <a:r>
              <a:rPr lang="fr-FR" dirty="0"/>
              <a:t>Quelques dates clés pour construire le mouvement de la Science Ouverte à l’échelle mondiale</a:t>
            </a:r>
          </a:p>
        </p:txBody>
      </p:sp>
      <p:sp>
        <p:nvSpPr>
          <p:cNvPr id="5" name="Espace réservé du pied de page 4">
            <a:extLst>
              <a:ext uri="{FF2B5EF4-FFF2-40B4-BE49-F238E27FC236}">
                <a16:creationId xmlns:a16="http://schemas.microsoft.com/office/drawing/2014/main" id="{B19C31A9-5BEB-D467-05F0-6818B735F5F0}"/>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6" name="Espace réservé du numéro de diapositive 5">
            <a:extLst>
              <a:ext uri="{FF2B5EF4-FFF2-40B4-BE49-F238E27FC236}">
                <a16:creationId xmlns:a16="http://schemas.microsoft.com/office/drawing/2014/main" id="{2BD15A1C-D1F1-C50E-640B-7F593FE4BE5C}"/>
              </a:ext>
            </a:extLst>
          </p:cNvPr>
          <p:cNvSpPr>
            <a:spLocks noGrp="1"/>
          </p:cNvSpPr>
          <p:nvPr>
            <p:ph type="sldNum" sz="quarter" idx="11"/>
          </p:nvPr>
        </p:nvSpPr>
        <p:spPr/>
        <p:txBody>
          <a:bodyPr/>
          <a:lstStyle/>
          <a:p>
            <a:fld id="{3ACCC249-5D5B-4515-B0B4-8C29B88314F6}" type="slidenum">
              <a:rPr lang="fr-FR" smtClean="0"/>
              <a:pPr/>
              <a:t>4</a:t>
            </a:fld>
            <a:endParaRPr lang="fr-FR"/>
          </a:p>
        </p:txBody>
      </p:sp>
      <p:graphicFrame>
        <p:nvGraphicFramePr>
          <p:cNvPr id="11" name="Espace réservé du contenu 10">
            <a:extLst>
              <a:ext uri="{FF2B5EF4-FFF2-40B4-BE49-F238E27FC236}">
                <a16:creationId xmlns:a16="http://schemas.microsoft.com/office/drawing/2014/main" id="{66781FAD-AD73-E4DD-77B8-9D55DBD62F4C}"/>
              </a:ext>
            </a:extLst>
          </p:cNvPr>
          <p:cNvGraphicFramePr>
            <a:graphicFrameLocks noGrp="1"/>
          </p:cNvGraphicFramePr>
          <p:nvPr>
            <p:ph sz="quarter" idx="12"/>
            <p:extLst>
              <p:ext uri="{D42A27DB-BD31-4B8C-83A1-F6EECF244321}">
                <p14:modId xmlns:p14="http://schemas.microsoft.com/office/powerpoint/2010/main" val="3903999360"/>
              </p:ext>
            </p:extLst>
          </p:nvPr>
        </p:nvGraphicFramePr>
        <p:xfrm>
          <a:off x="-1265136" y="937419"/>
          <a:ext cx="7750175" cy="3268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Image 12">
            <a:extLst>
              <a:ext uri="{FF2B5EF4-FFF2-40B4-BE49-F238E27FC236}">
                <a16:creationId xmlns:a16="http://schemas.microsoft.com/office/drawing/2014/main" id="{F18A1733-402A-3B5A-F099-BA8A366C0D41}"/>
              </a:ext>
            </a:extLst>
          </p:cNvPr>
          <p:cNvPicPr>
            <a:picLocks noChangeAspect="1"/>
          </p:cNvPicPr>
          <p:nvPr/>
        </p:nvPicPr>
        <p:blipFill>
          <a:blip r:embed="rId9"/>
          <a:stretch>
            <a:fillRect/>
          </a:stretch>
        </p:blipFill>
        <p:spPr>
          <a:xfrm>
            <a:off x="7968004" y="237891"/>
            <a:ext cx="825311" cy="816443"/>
          </a:xfrm>
          <a:prstGeom prst="rect">
            <a:avLst/>
          </a:prstGeom>
        </p:spPr>
      </p:pic>
      <p:graphicFrame>
        <p:nvGraphicFramePr>
          <p:cNvPr id="15" name="Espace réservé du contenu 10">
            <a:extLst>
              <a:ext uri="{FF2B5EF4-FFF2-40B4-BE49-F238E27FC236}">
                <a16:creationId xmlns:a16="http://schemas.microsoft.com/office/drawing/2014/main" id="{D1AC07F0-9737-92D3-5DBD-D573B2DB2512}"/>
              </a:ext>
            </a:extLst>
          </p:cNvPr>
          <p:cNvGraphicFramePr>
            <a:graphicFrameLocks/>
          </p:cNvGraphicFramePr>
          <p:nvPr>
            <p:extLst>
              <p:ext uri="{D42A27DB-BD31-4B8C-83A1-F6EECF244321}">
                <p14:modId xmlns:p14="http://schemas.microsoft.com/office/powerpoint/2010/main" val="3782952290"/>
              </p:ext>
            </p:extLst>
          </p:nvPr>
        </p:nvGraphicFramePr>
        <p:xfrm>
          <a:off x="2689278" y="1536814"/>
          <a:ext cx="7750175" cy="326866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16" name="ZoneTexte 15">
            <a:extLst>
              <a:ext uri="{FF2B5EF4-FFF2-40B4-BE49-F238E27FC236}">
                <a16:creationId xmlns:a16="http://schemas.microsoft.com/office/drawing/2014/main" id="{11FA1092-0E65-CFFB-ED8B-3D591CC7BCD1}"/>
              </a:ext>
            </a:extLst>
          </p:cNvPr>
          <p:cNvSpPr txBox="1"/>
          <p:nvPr/>
        </p:nvSpPr>
        <p:spPr>
          <a:xfrm>
            <a:off x="1870493" y="4414910"/>
            <a:ext cx="1320361" cy="369332"/>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none" rtlCol="0">
            <a:spAutoFit/>
          </a:bodyPr>
          <a:lstStyle/>
          <a:p>
            <a:pPr algn="l"/>
            <a:r>
              <a:rPr lang="fr-FR" dirty="0">
                <a:latin typeface="+mn-lt"/>
              </a:rPr>
              <a:t>Publications</a:t>
            </a:r>
          </a:p>
        </p:txBody>
      </p:sp>
      <p:sp>
        <p:nvSpPr>
          <p:cNvPr id="17" name="ZoneTexte 16">
            <a:extLst>
              <a:ext uri="{FF2B5EF4-FFF2-40B4-BE49-F238E27FC236}">
                <a16:creationId xmlns:a16="http://schemas.microsoft.com/office/drawing/2014/main" id="{1AEE8484-4DB4-E33C-D2EA-E4CC9F2B70C1}"/>
              </a:ext>
            </a:extLst>
          </p:cNvPr>
          <p:cNvSpPr txBox="1"/>
          <p:nvPr/>
        </p:nvSpPr>
        <p:spPr>
          <a:xfrm>
            <a:off x="7724039" y="4436144"/>
            <a:ext cx="1159613" cy="36933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rtlCol="0">
            <a:spAutoFit/>
          </a:bodyPr>
          <a:lstStyle/>
          <a:p>
            <a:pPr algn="l"/>
            <a:r>
              <a:rPr lang="fr-FR" dirty="0">
                <a:latin typeface="+mn-lt"/>
              </a:rPr>
              <a:t>Evaluation</a:t>
            </a:r>
          </a:p>
        </p:txBody>
      </p:sp>
      <p:sp>
        <p:nvSpPr>
          <p:cNvPr id="18" name="ZoneTexte 17">
            <a:extLst>
              <a:ext uri="{FF2B5EF4-FFF2-40B4-BE49-F238E27FC236}">
                <a16:creationId xmlns:a16="http://schemas.microsoft.com/office/drawing/2014/main" id="{3937BE85-46E5-4B5D-87C1-569623634823}"/>
              </a:ext>
            </a:extLst>
          </p:cNvPr>
          <p:cNvSpPr txBox="1"/>
          <p:nvPr/>
        </p:nvSpPr>
        <p:spPr>
          <a:xfrm>
            <a:off x="-59022" y="1383050"/>
            <a:ext cx="2530670" cy="1200329"/>
          </a:xfrm>
          <a:prstGeom prst="rect">
            <a:avLst/>
          </a:prstGeom>
          <a:noFill/>
        </p:spPr>
        <p:txBody>
          <a:bodyPr wrap="square" rtlCol="0">
            <a:spAutoFit/>
          </a:bodyPr>
          <a:lstStyle/>
          <a:p>
            <a:pPr algn="l"/>
            <a:r>
              <a:rPr lang="fr-FR" sz="900" b="1" dirty="0">
                <a:solidFill>
                  <a:srgbClr val="000000"/>
                </a:solidFill>
                <a:effectLst/>
                <a:latin typeface="Noto Sans" panose="020B0502040504020204" pitchFamily="34" charset="0"/>
              </a:rPr>
              <a:t>2000 </a:t>
            </a:r>
            <a:r>
              <a:rPr lang="fr-FR" sz="900" dirty="0">
                <a:solidFill>
                  <a:srgbClr val="000000"/>
                </a:solidFill>
                <a:effectLst/>
                <a:latin typeface="Noto Sans" panose="020B0502040504020204" pitchFamily="34" charset="0"/>
              </a:rPr>
              <a:t>- Création d’une </a:t>
            </a:r>
            <a:r>
              <a:rPr lang="fr-FR" sz="900" b="1" dirty="0">
                <a:solidFill>
                  <a:srgbClr val="000000"/>
                </a:solidFill>
                <a:effectLst/>
                <a:latin typeface="Noto Sans" panose="020B0502040504020204" pitchFamily="34" charset="0"/>
              </a:rPr>
              <a:t>archive ouverte pour la santé – PubMed central</a:t>
            </a:r>
          </a:p>
          <a:p>
            <a:pPr algn="l"/>
            <a:endParaRPr lang="fr-FR" sz="900" b="1" dirty="0">
              <a:solidFill>
                <a:srgbClr val="000000"/>
              </a:solidFill>
              <a:latin typeface="Noto Sans" panose="020B0502040504020204" pitchFamily="34" charset="0"/>
            </a:endParaRPr>
          </a:p>
          <a:p>
            <a:pPr algn="l"/>
            <a:r>
              <a:rPr lang="fr-FR" sz="900" b="1" dirty="0">
                <a:solidFill>
                  <a:srgbClr val="000000"/>
                </a:solidFill>
                <a:effectLst/>
                <a:latin typeface="Noto Sans" panose="020B0502040504020204" pitchFamily="34" charset="0"/>
              </a:rPr>
              <a:t>2001 : </a:t>
            </a:r>
            <a:r>
              <a:rPr lang="fr-FR" sz="900" b="0" i="0" dirty="0">
                <a:solidFill>
                  <a:srgbClr val="000000"/>
                </a:solidFill>
                <a:effectLst/>
                <a:latin typeface="Noto Sans" panose="020B0502040504020204" pitchFamily="34" charset="0"/>
              </a:rPr>
              <a:t>Création de</a:t>
            </a:r>
            <a:r>
              <a:rPr lang="fr-FR" sz="900" b="1" i="0" dirty="0">
                <a:solidFill>
                  <a:srgbClr val="000000"/>
                </a:solidFill>
                <a:effectLst/>
                <a:latin typeface="Noto Sans" panose="020B0502040504020204" pitchFamily="34" charset="0"/>
              </a:rPr>
              <a:t> </a:t>
            </a:r>
            <a:r>
              <a:rPr lang="fr-FR" sz="900" b="1" i="0" u="sng" dirty="0">
                <a:solidFill>
                  <a:srgbClr val="000000"/>
                </a:solidFill>
                <a:effectLst/>
                <a:latin typeface="Noto Sans" panose="020B0502040504020204" pitchFamily="34" charset="0"/>
                <a:hlinkClick r:id="rId15"/>
              </a:rPr>
              <a:t>Creative Commons</a:t>
            </a:r>
            <a:r>
              <a:rPr lang="fr-FR" sz="900" b="1" i="0" dirty="0">
                <a:solidFill>
                  <a:srgbClr val="000000"/>
                </a:solidFill>
                <a:effectLst/>
                <a:latin typeface="Noto Sans" panose="020B0502040504020204" pitchFamily="34" charset="0"/>
              </a:rPr>
              <a:t>, </a:t>
            </a:r>
            <a:r>
              <a:rPr lang="fr-FR" sz="900" b="0" i="0" dirty="0">
                <a:solidFill>
                  <a:srgbClr val="000000"/>
                </a:solidFill>
                <a:effectLst/>
                <a:latin typeface="Noto Sans" panose="020B0502040504020204" pitchFamily="34" charset="0"/>
              </a:rPr>
              <a:t>organisation à but non lucratif et</a:t>
            </a:r>
          </a:p>
          <a:p>
            <a:pPr algn="l"/>
            <a:r>
              <a:rPr lang="fr-FR" sz="900" b="0" i="0" dirty="0">
                <a:solidFill>
                  <a:srgbClr val="000000"/>
                </a:solidFill>
                <a:effectLst/>
                <a:latin typeface="Noto Sans" panose="020B0502040504020204" pitchFamily="34" charset="0"/>
              </a:rPr>
              <a:t>Démarrage de la </a:t>
            </a:r>
            <a:r>
              <a:rPr lang="fr-FR" sz="900" b="1" i="0" u="sng" dirty="0">
                <a:solidFill>
                  <a:srgbClr val="000000"/>
                </a:solidFill>
                <a:effectLst/>
                <a:latin typeface="Noto Sans" panose="020B0502040504020204" pitchFamily="34" charset="0"/>
                <a:hlinkClick r:id="rId16"/>
              </a:rPr>
              <a:t>Public Library of Sciences</a:t>
            </a:r>
            <a:r>
              <a:rPr lang="fr-FR" sz="900" b="1" i="0" dirty="0">
                <a:solidFill>
                  <a:srgbClr val="000000"/>
                </a:solidFill>
                <a:effectLst/>
                <a:latin typeface="Noto Sans" panose="020B0502040504020204" pitchFamily="34" charset="0"/>
              </a:rPr>
              <a:t> (PLOS) </a:t>
            </a:r>
            <a:r>
              <a:rPr lang="fr-FR" sz="900" b="0" i="0" dirty="0">
                <a:solidFill>
                  <a:srgbClr val="000000"/>
                </a:solidFill>
                <a:effectLst/>
                <a:latin typeface="Noto Sans" panose="020B0502040504020204" pitchFamily="34" charset="0"/>
              </a:rPr>
              <a:t>sous la forme d’une pétition en ligne</a:t>
            </a:r>
            <a:endParaRPr lang="fr-FR" sz="900" b="1" dirty="0">
              <a:solidFill>
                <a:srgbClr val="000000"/>
              </a:solidFill>
              <a:effectLst/>
              <a:latin typeface="Noto Sans" panose="020B0502040504020204" pitchFamily="34" charset="0"/>
            </a:endParaRPr>
          </a:p>
        </p:txBody>
      </p:sp>
      <p:cxnSp>
        <p:nvCxnSpPr>
          <p:cNvPr id="19" name="Connecteur droit avec flèche 18">
            <a:extLst>
              <a:ext uri="{FF2B5EF4-FFF2-40B4-BE49-F238E27FC236}">
                <a16:creationId xmlns:a16="http://schemas.microsoft.com/office/drawing/2014/main" id="{D9C18C87-6F0E-6A75-5F60-2B8BF03F22F9}"/>
              </a:ext>
            </a:extLst>
          </p:cNvPr>
          <p:cNvCxnSpPr/>
          <p:nvPr/>
        </p:nvCxnSpPr>
        <p:spPr>
          <a:xfrm>
            <a:off x="924690" y="2478982"/>
            <a:ext cx="0" cy="62865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1" name="Image 20">
            <a:extLst>
              <a:ext uri="{FF2B5EF4-FFF2-40B4-BE49-F238E27FC236}">
                <a16:creationId xmlns:a16="http://schemas.microsoft.com/office/drawing/2014/main" id="{ACECCB91-1EED-6DD0-1180-846DDC41C3D3}"/>
              </a:ext>
            </a:extLst>
          </p:cNvPr>
          <p:cNvPicPr>
            <a:picLocks noChangeAspect="1"/>
          </p:cNvPicPr>
          <p:nvPr/>
        </p:nvPicPr>
        <p:blipFill>
          <a:blip r:embed="rId17"/>
          <a:stretch>
            <a:fillRect/>
          </a:stretch>
        </p:blipFill>
        <p:spPr>
          <a:xfrm>
            <a:off x="5164949" y="1252461"/>
            <a:ext cx="823283" cy="107860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852233614"/>
      </p:ext>
    </p:extLst>
  </p:cSld>
  <p:clrMapOvr>
    <a:masterClrMapping/>
  </p:clrMapOvr>
  <mc:AlternateContent xmlns:mc="http://schemas.openxmlformats.org/markup-compatibility/2006" xmlns:p14="http://schemas.microsoft.com/office/powerpoint/2010/main">
    <mc:Choice Requires="p14">
      <p:transition spd="slow" p14:dur="2000" advTm="191775"/>
    </mc:Choice>
    <mc:Fallback xmlns="">
      <p:transition spd="slow" advTm="1917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5" grpId="0">
        <p:bldAsOne/>
      </p:bldGraphic>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2442D1F-95FF-0D4B-CEC2-637E933915AA}"/>
              </a:ext>
            </a:extLst>
          </p:cNvPr>
          <p:cNvSpPr>
            <a:spLocks noGrp="1"/>
          </p:cNvSpPr>
          <p:nvPr>
            <p:ph type="title"/>
          </p:nvPr>
        </p:nvSpPr>
        <p:spPr>
          <a:xfrm>
            <a:off x="418251" y="338024"/>
            <a:ext cx="7240698" cy="431957"/>
          </a:xfrm>
        </p:spPr>
        <p:txBody>
          <a:bodyPr/>
          <a:lstStyle/>
          <a:p>
            <a:pPr algn="r"/>
            <a:r>
              <a:rPr lang="fr-FR" dirty="0"/>
              <a:t>Quelques dates clés pour construire le mouvement de la Science Ouverte en France</a:t>
            </a:r>
          </a:p>
        </p:txBody>
      </p:sp>
      <p:sp>
        <p:nvSpPr>
          <p:cNvPr id="5" name="Espace réservé du pied de page 4">
            <a:extLst>
              <a:ext uri="{FF2B5EF4-FFF2-40B4-BE49-F238E27FC236}">
                <a16:creationId xmlns:a16="http://schemas.microsoft.com/office/drawing/2014/main" id="{B19C31A9-5BEB-D467-05F0-6818B735F5F0}"/>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6" name="Espace réservé du numéro de diapositive 5">
            <a:extLst>
              <a:ext uri="{FF2B5EF4-FFF2-40B4-BE49-F238E27FC236}">
                <a16:creationId xmlns:a16="http://schemas.microsoft.com/office/drawing/2014/main" id="{2BD15A1C-D1F1-C50E-640B-7F593FE4BE5C}"/>
              </a:ext>
            </a:extLst>
          </p:cNvPr>
          <p:cNvSpPr>
            <a:spLocks noGrp="1"/>
          </p:cNvSpPr>
          <p:nvPr>
            <p:ph type="sldNum" sz="quarter" idx="11"/>
          </p:nvPr>
        </p:nvSpPr>
        <p:spPr/>
        <p:txBody>
          <a:bodyPr/>
          <a:lstStyle/>
          <a:p>
            <a:fld id="{3ACCC249-5D5B-4515-B0B4-8C29B88314F6}" type="slidenum">
              <a:rPr lang="fr-FR" smtClean="0"/>
              <a:pPr/>
              <a:t>5</a:t>
            </a:fld>
            <a:endParaRPr lang="fr-FR"/>
          </a:p>
        </p:txBody>
      </p:sp>
      <p:graphicFrame>
        <p:nvGraphicFramePr>
          <p:cNvPr id="4" name="Espace réservé du contenu 10">
            <a:extLst>
              <a:ext uri="{FF2B5EF4-FFF2-40B4-BE49-F238E27FC236}">
                <a16:creationId xmlns:a16="http://schemas.microsoft.com/office/drawing/2014/main" id="{1C2D7C5D-6634-E020-47D9-AF5CBA8EFE0D}"/>
              </a:ext>
            </a:extLst>
          </p:cNvPr>
          <p:cNvGraphicFramePr>
            <a:graphicFrameLocks/>
          </p:cNvGraphicFramePr>
          <p:nvPr>
            <p:extLst>
              <p:ext uri="{D42A27DB-BD31-4B8C-83A1-F6EECF244321}">
                <p14:modId xmlns:p14="http://schemas.microsoft.com/office/powerpoint/2010/main" val="3911040690"/>
              </p:ext>
            </p:extLst>
          </p:nvPr>
        </p:nvGraphicFramePr>
        <p:xfrm>
          <a:off x="496173" y="1230773"/>
          <a:ext cx="7162776" cy="3086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id="{C707DA8F-C5A4-087B-9038-4FCB301C5A26}"/>
              </a:ext>
            </a:extLst>
          </p:cNvPr>
          <p:cNvSpPr txBox="1"/>
          <p:nvPr/>
        </p:nvSpPr>
        <p:spPr>
          <a:xfrm>
            <a:off x="496173" y="1420236"/>
            <a:ext cx="1895262" cy="36933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none" rtlCol="0">
            <a:spAutoFit/>
          </a:bodyPr>
          <a:lstStyle/>
          <a:p>
            <a:pPr algn="l"/>
            <a:r>
              <a:rPr lang="fr-FR" dirty="0">
                <a:latin typeface="+mn-lt"/>
              </a:rPr>
              <a:t>Politique Publique</a:t>
            </a:r>
          </a:p>
        </p:txBody>
      </p:sp>
      <p:sp>
        <p:nvSpPr>
          <p:cNvPr id="13" name="ZoneTexte 12">
            <a:extLst>
              <a:ext uri="{FF2B5EF4-FFF2-40B4-BE49-F238E27FC236}">
                <a16:creationId xmlns:a16="http://schemas.microsoft.com/office/drawing/2014/main" id="{96F8AB10-6F4D-F97B-8EDA-DD72A738BBDD}"/>
              </a:ext>
            </a:extLst>
          </p:cNvPr>
          <p:cNvSpPr txBox="1"/>
          <p:nvPr/>
        </p:nvSpPr>
        <p:spPr>
          <a:xfrm>
            <a:off x="1443805" y="2070962"/>
            <a:ext cx="1142234" cy="646331"/>
          </a:xfrm>
          <a:prstGeom prst="rect">
            <a:avLst/>
          </a:prstGeom>
          <a:noFill/>
        </p:spPr>
        <p:txBody>
          <a:bodyPr wrap="square" rtlCol="0">
            <a:spAutoFit/>
          </a:bodyPr>
          <a:lstStyle/>
          <a:p>
            <a:pPr algn="ctr"/>
            <a:r>
              <a:rPr lang="fr-FR" sz="900" b="1" dirty="0">
                <a:latin typeface="+mn-lt"/>
              </a:rPr>
              <a:t>2019 : Mise en place du 1</a:t>
            </a:r>
            <a:r>
              <a:rPr lang="fr-FR" sz="900" b="1" baseline="30000" dirty="0">
                <a:latin typeface="+mn-lt"/>
              </a:rPr>
              <a:t>er</a:t>
            </a:r>
            <a:r>
              <a:rPr lang="fr-FR" sz="900" b="1" dirty="0">
                <a:latin typeface="+mn-lt"/>
              </a:rPr>
              <a:t> Baromètre de la Science Ouverte</a:t>
            </a:r>
          </a:p>
        </p:txBody>
      </p:sp>
      <p:pic>
        <p:nvPicPr>
          <p:cNvPr id="14" name="Image 13">
            <a:extLst>
              <a:ext uri="{FF2B5EF4-FFF2-40B4-BE49-F238E27FC236}">
                <a16:creationId xmlns:a16="http://schemas.microsoft.com/office/drawing/2014/main" id="{B585E11C-503D-472A-BB15-2920788F80BA}"/>
              </a:ext>
            </a:extLst>
          </p:cNvPr>
          <p:cNvPicPr>
            <a:picLocks noChangeAspect="1"/>
          </p:cNvPicPr>
          <p:nvPr/>
        </p:nvPicPr>
        <p:blipFill>
          <a:blip r:embed="rId8"/>
          <a:stretch>
            <a:fillRect/>
          </a:stretch>
        </p:blipFill>
        <p:spPr>
          <a:xfrm>
            <a:off x="4956224" y="3429000"/>
            <a:ext cx="3858628" cy="1246195"/>
          </a:xfrm>
          <a:prstGeom prst="rect">
            <a:avLst/>
          </a:prstGeom>
        </p:spPr>
      </p:pic>
      <p:cxnSp>
        <p:nvCxnSpPr>
          <p:cNvPr id="16" name="Connecteur droit avec flèche 15">
            <a:extLst>
              <a:ext uri="{FF2B5EF4-FFF2-40B4-BE49-F238E27FC236}">
                <a16:creationId xmlns:a16="http://schemas.microsoft.com/office/drawing/2014/main" id="{11C78E8E-FC58-CE03-4F29-E3F00A3E6FBA}"/>
              </a:ext>
            </a:extLst>
          </p:cNvPr>
          <p:cNvCxnSpPr/>
          <p:nvPr/>
        </p:nvCxnSpPr>
        <p:spPr>
          <a:xfrm>
            <a:off x="1938521" y="2578793"/>
            <a:ext cx="0" cy="628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Badge Drapeau FRANCE French rugby foot basket hand supporter Les Bleus Ø25mm - Photo 1/1">
            <a:extLst>
              <a:ext uri="{FF2B5EF4-FFF2-40B4-BE49-F238E27FC236}">
                <a16:creationId xmlns:a16="http://schemas.microsoft.com/office/drawing/2014/main" id="{54E0473E-DE46-3C93-23FA-29E35815BC0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33000" y="107627"/>
            <a:ext cx="892749" cy="89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86721"/>
      </p:ext>
    </p:extLst>
  </p:cSld>
  <p:clrMapOvr>
    <a:masterClrMapping/>
  </p:clrMapOvr>
  <mc:AlternateContent xmlns:mc="http://schemas.openxmlformats.org/markup-compatibility/2006" xmlns:p14="http://schemas.microsoft.com/office/powerpoint/2010/main">
    <mc:Choice Requires="p14">
      <p:transition spd="slow" p14:dur="2000" advTm="84987"/>
    </mc:Choice>
    <mc:Fallback xmlns="">
      <p:transition spd="slow" advTm="8498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6FA7A54A-B0EE-4FCB-8D7A-6CB5E54F523A}"/>
              </a:ext>
            </a:extLst>
          </p:cNvPr>
          <p:cNvSpPr>
            <a:spLocks noGrp="1"/>
          </p:cNvSpPr>
          <p:nvPr>
            <p:ph type="title"/>
          </p:nvPr>
        </p:nvSpPr>
        <p:spPr/>
        <p:txBody>
          <a:bodyPr/>
          <a:lstStyle/>
          <a:p>
            <a:r>
              <a:rPr lang="fr-FR">
                <a:latin typeface="Calibri"/>
                <a:cs typeface="Calibri"/>
              </a:rPr>
              <a:t>Le </a:t>
            </a:r>
            <a:r>
              <a:rPr lang="fr-FR">
                <a:latin typeface="Calibri"/>
                <a:cs typeface="Calibri"/>
                <a:hlinkClick r:id="rId2"/>
              </a:rPr>
              <a:t>2ème Plan national pour la science ouverte</a:t>
            </a:r>
            <a:r>
              <a:rPr lang="fr-FR">
                <a:latin typeface="Calibri"/>
                <a:cs typeface="Calibri"/>
              </a:rPr>
              <a:t> (2021-2024)</a:t>
            </a:r>
            <a:endParaRPr lang="fr-FR" b="0">
              <a:latin typeface="Calibri"/>
              <a:cs typeface="Calibri"/>
            </a:endParaRPr>
          </a:p>
          <a:p>
            <a:endParaRPr lang="fr-FR">
              <a:cs typeface="Calibri"/>
            </a:endParaRPr>
          </a:p>
        </p:txBody>
      </p:sp>
      <p:sp>
        <p:nvSpPr>
          <p:cNvPr id="3" name="Espace réservé du pied de page 2">
            <a:extLst>
              <a:ext uri="{FF2B5EF4-FFF2-40B4-BE49-F238E27FC236}">
                <a16:creationId xmlns:a16="http://schemas.microsoft.com/office/drawing/2014/main" id="{0DB26DCB-5616-47BA-B915-FB42A1888BEF}"/>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04079049-CD22-45AF-8C93-498D72CDC260}"/>
              </a:ext>
            </a:extLst>
          </p:cNvPr>
          <p:cNvSpPr>
            <a:spLocks noGrp="1"/>
          </p:cNvSpPr>
          <p:nvPr>
            <p:ph type="sldNum" sz="quarter" idx="11"/>
          </p:nvPr>
        </p:nvSpPr>
        <p:spPr/>
        <p:txBody>
          <a:bodyPr/>
          <a:lstStyle/>
          <a:p>
            <a:fld id="{3ACCC249-5D5B-4515-B0B4-8C29B88314F6}" type="slidenum">
              <a:rPr lang="fr-FR" smtClean="0"/>
              <a:pPr/>
              <a:t>6</a:t>
            </a:fld>
            <a:endParaRPr lang="fr-FR"/>
          </a:p>
        </p:txBody>
      </p:sp>
      <p:sp>
        <p:nvSpPr>
          <p:cNvPr id="10" name="Freeform 17">
            <a:extLst>
              <a:ext uri="{FF2B5EF4-FFF2-40B4-BE49-F238E27FC236}">
                <a16:creationId xmlns:a16="http://schemas.microsoft.com/office/drawing/2014/main" id="{56C7494C-0CAE-48BC-8662-868F56A8E6A5}"/>
              </a:ext>
            </a:extLst>
          </p:cNvPr>
          <p:cNvSpPr>
            <a:spLocks noEditPoints="1"/>
          </p:cNvSpPr>
          <p:nvPr/>
        </p:nvSpPr>
        <p:spPr bwMode="auto">
          <a:xfrm>
            <a:off x="7464480" y="233813"/>
            <a:ext cx="476250" cy="536357"/>
          </a:xfrm>
          <a:custGeom>
            <a:avLst/>
            <a:gdLst>
              <a:gd name="T0" fmla="*/ 470036 w 413"/>
              <a:gd name="T1" fmla="*/ 420252 h 480"/>
              <a:gd name="T2" fmla="*/ 455022 w 413"/>
              <a:gd name="T3" fmla="*/ 341744 h 480"/>
              <a:gd name="T4" fmla="*/ 407672 w 413"/>
              <a:gd name="T5" fmla="*/ 269008 h 480"/>
              <a:gd name="T6" fmla="*/ 397278 w 413"/>
              <a:gd name="T7" fmla="*/ 33482 h 480"/>
              <a:gd name="T8" fmla="*/ 32337 w 413"/>
              <a:gd name="T9" fmla="*/ 0 h 480"/>
              <a:gd name="T10" fmla="*/ 0 w 413"/>
              <a:gd name="T11" fmla="*/ 509152 h 480"/>
              <a:gd name="T12" fmla="*/ 339534 w 413"/>
              <a:gd name="T13" fmla="*/ 541479 h 480"/>
              <a:gd name="T14" fmla="*/ 349928 w 413"/>
              <a:gd name="T15" fmla="*/ 554179 h 480"/>
              <a:gd name="T16" fmla="*/ 354548 w 413"/>
              <a:gd name="T17" fmla="*/ 547252 h 480"/>
              <a:gd name="T18" fmla="*/ 226356 w 413"/>
              <a:gd name="T19" fmla="*/ 423716 h 480"/>
              <a:gd name="T20" fmla="*/ 200949 w 413"/>
              <a:gd name="T21" fmla="*/ 382153 h 480"/>
              <a:gd name="T22" fmla="*/ 225201 w 413"/>
              <a:gd name="T23" fmla="*/ 385616 h 480"/>
              <a:gd name="T24" fmla="*/ 276016 w 413"/>
              <a:gd name="T25" fmla="*/ 419098 h 480"/>
              <a:gd name="T26" fmla="*/ 285255 w 413"/>
              <a:gd name="T27" fmla="*/ 391389 h 480"/>
              <a:gd name="T28" fmla="*/ 225201 w 413"/>
              <a:gd name="T29" fmla="*/ 218208 h 480"/>
              <a:gd name="T30" fmla="*/ 250609 w 413"/>
              <a:gd name="T31" fmla="*/ 232062 h 480"/>
              <a:gd name="T32" fmla="*/ 289875 w 413"/>
              <a:gd name="T33" fmla="*/ 316344 h 480"/>
              <a:gd name="T34" fmla="*/ 300269 w 413"/>
              <a:gd name="T35" fmla="*/ 312880 h 480"/>
              <a:gd name="T36" fmla="*/ 337225 w 413"/>
              <a:gd name="T37" fmla="*/ 299026 h 480"/>
              <a:gd name="T38" fmla="*/ 363787 w 413"/>
              <a:gd name="T39" fmla="*/ 284017 h 480"/>
              <a:gd name="T40" fmla="*/ 386884 w 413"/>
              <a:gd name="T41" fmla="*/ 290944 h 480"/>
              <a:gd name="T42" fmla="*/ 407672 w 413"/>
              <a:gd name="T43" fmla="*/ 280553 h 480"/>
              <a:gd name="T44" fmla="*/ 444628 w 413"/>
              <a:gd name="T45" fmla="*/ 344053 h 480"/>
              <a:gd name="T46" fmla="*/ 459642 w 413"/>
              <a:gd name="T47" fmla="*/ 419098 h 480"/>
              <a:gd name="T48" fmla="*/ 473500 w 413"/>
              <a:gd name="T49" fmla="*/ 483752 h 480"/>
              <a:gd name="T50" fmla="*/ 348773 w 413"/>
              <a:gd name="T51" fmla="*/ 277090 h 480"/>
              <a:gd name="T52" fmla="*/ 300269 w 413"/>
              <a:gd name="T53" fmla="*/ 293253 h 480"/>
              <a:gd name="T54" fmla="*/ 261003 w 413"/>
              <a:gd name="T55" fmla="*/ 228599 h 480"/>
              <a:gd name="T56" fmla="*/ 220582 w 413"/>
              <a:gd name="T57" fmla="*/ 207817 h 480"/>
              <a:gd name="T58" fmla="*/ 274861 w 413"/>
              <a:gd name="T59" fmla="*/ 394853 h 480"/>
              <a:gd name="T60" fmla="*/ 232131 w 413"/>
              <a:gd name="T61" fmla="*/ 376380 h 480"/>
              <a:gd name="T62" fmla="*/ 191710 w 413"/>
              <a:gd name="T63" fmla="*/ 375225 h 480"/>
              <a:gd name="T64" fmla="*/ 219427 w 413"/>
              <a:gd name="T65" fmla="*/ 431798 h 480"/>
              <a:gd name="T66" fmla="*/ 48505 w 413"/>
              <a:gd name="T67" fmla="*/ 436416 h 480"/>
              <a:gd name="T68" fmla="*/ 348773 w 413"/>
              <a:gd name="T69" fmla="*/ 51954 h 480"/>
              <a:gd name="T70" fmla="*/ 386884 w 413"/>
              <a:gd name="T71" fmla="*/ 277090 h 480"/>
              <a:gd name="T72" fmla="*/ 362632 w 413"/>
              <a:gd name="T73" fmla="*/ 273626 h 480"/>
              <a:gd name="T74" fmla="*/ 360322 w 413"/>
              <a:gd name="T75" fmla="*/ 47336 h 480"/>
              <a:gd name="T76" fmla="*/ 42731 w 413"/>
              <a:gd name="T77" fmla="*/ 41563 h 480"/>
              <a:gd name="T78" fmla="*/ 36956 w 413"/>
              <a:gd name="T79" fmla="*/ 442189 h 480"/>
              <a:gd name="T80" fmla="*/ 237905 w 413"/>
              <a:gd name="T81" fmla="*/ 447961 h 480"/>
              <a:gd name="T82" fmla="*/ 332605 w 413"/>
              <a:gd name="T83" fmla="*/ 529934 h 480"/>
              <a:gd name="T84" fmla="*/ 10394 w 413"/>
              <a:gd name="T85" fmla="*/ 509152 h 480"/>
              <a:gd name="T86" fmla="*/ 32337 w 413"/>
              <a:gd name="T87" fmla="*/ 11545 h 480"/>
              <a:gd name="T88" fmla="*/ 386884 w 413"/>
              <a:gd name="T89" fmla="*/ 33482 h 480"/>
              <a:gd name="T90" fmla="*/ 198639 w 413"/>
              <a:gd name="T91" fmla="*/ 518388 h 480"/>
              <a:gd name="T92" fmla="*/ 198639 w 413"/>
              <a:gd name="T93" fmla="*/ 460661 h 480"/>
              <a:gd name="T94" fmla="*/ 198639 w 413"/>
              <a:gd name="T95" fmla="*/ 518388 h 480"/>
              <a:gd name="T96" fmla="*/ 218272 w 413"/>
              <a:gd name="T97" fmla="*/ 488370 h 480"/>
              <a:gd name="T98" fmla="*/ 181316 w 413"/>
              <a:gd name="T99" fmla="*/ 488370 h 4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3"/>
              <a:gd name="T151" fmla="*/ 0 h 480"/>
              <a:gd name="T152" fmla="*/ 413 w 413"/>
              <a:gd name="T153" fmla="*/ 480 h 4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3" h="480">
                <a:moveTo>
                  <a:pt x="412" y="412"/>
                </a:moveTo>
                <a:cubicBezTo>
                  <a:pt x="405" y="398"/>
                  <a:pt x="406" y="380"/>
                  <a:pt x="407" y="364"/>
                </a:cubicBezTo>
                <a:cubicBezTo>
                  <a:pt x="408" y="351"/>
                  <a:pt x="409" y="341"/>
                  <a:pt x="405" y="333"/>
                </a:cubicBezTo>
                <a:cubicBezTo>
                  <a:pt x="402" y="327"/>
                  <a:pt x="398" y="311"/>
                  <a:pt x="394" y="296"/>
                </a:cubicBezTo>
                <a:cubicBezTo>
                  <a:pt x="390" y="279"/>
                  <a:pt x="386" y="263"/>
                  <a:pt x="382" y="255"/>
                </a:cubicBezTo>
                <a:cubicBezTo>
                  <a:pt x="375" y="241"/>
                  <a:pt x="365" y="233"/>
                  <a:pt x="353" y="233"/>
                </a:cubicBezTo>
                <a:cubicBezTo>
                  <a:pt x="350" y="233"/>
                  <a:pt x="347" y="234"/>
                  <a:pt x="344" y="234"/>
                </a:cubicBezTo>
                <a:cubicBezTo>
                  <a:pt x="344" y="29"/>
                  <a:pt x="344" y="29"/>
                  <a:pt x="344" y="29"/>
                </a:cubicBezTo>
                <a:cubicBezTo>
                  <a:pt x="344" y="12"/>
                  <a:pt x="330" y="0"/>
                  <a:pt x="316" y="0"/>
                </a:cubicBezTo>
                <a:cubicBezTo>
                  <a:pt x="28" y="0"/>
                  <a:pt x="28" y="0"/>
                  <a:pt x="28" y="0"/>
                </a:cubicBezTo>
                <a:cubicBezTo>
                  <a:pt x="14" y="0"/>
                  <a:pt x="0" y="12"/>
                  <a:pt x="0" y="29"/>
                </a:cubicBezTo>
                <a:cubicBezTo>
                  <a:pt x="0" y="441"/>
                  <a:pt x="0" y="441"/>
                  <a:pt x="0" y="441"/>
                </a:cubicBezTo>
                <a:cubicBezTo>
                  <a:pt x="0" y="457"/>
                  <a:pt x="14" y="469"/>
                  <a:pt x="28" y="469"/>
                </a:cubicBezTo>
                <a:cubicBezTo>
                  <a:pt x="294" y="469"/>
                  <a:pt x="294" y="469"/>
                  <a:pt x="294" y="469"/>
                </a:cubicBezTo>
                <a:cubicBezTo>
                  <a:pt x="295" y="472"/>
                  <a:pt x="297" y="475"/>
                  <a:pt x="298" y="478"/>
                </a:cubicBezTo>
                <a:cubicBezTo>
                  <a:pt x="299" y="479"/>
                  <a:pt x="301" y="480"/>
                  <a:pt x="303" y="480"/>
                </a:cubicBezTo>
                <a:cubicBezTo>
                  <a:pt x="303" y="480"/>
                  <a:pt x="304" y="480"/>
                  <a:pt x="305" y="480"/>
                </a:cubicBezTo>
                <a:cubicBezTo>
                  <a:pt x="307" y="479"/>
                  <a:pt x="308" y="476"/>
                  <a:pt x="307" y="474"/>
                </a:cubicBezTo>
                <a:cubicBezTo>
                  <a:pt x="294" y="446"/>
                  <a:pt x="273" y="422"/>
                  <a:pt x="259" y="416"/>
                </a:cubicBezTo>
                <a:cubicBezTo>
                  <a:pt x="251" y="414"/>
                  <a:pt x="217" y="385"/>
                  <a:pt x="196" y="367"/>
                </a:cubicBezTo>
                <a:cubicBezTo>
                  <a:pt x="187" y="359"/>
                  <a:pt x="179" y="352"/>
                  <a:pt x="175" y="349"/>
                </a:cubicBezTo>
                <a:cubicBezTo>
                  <a:pt x="168" y="344"/>
                  <a:pt x="170" y="335"/>
                  <a:pt x="174" y="331"/>
                </a:cubicBezTo>
                <a:cubicBezTo>
                  <a:pt x="175" y="329"/>
                  <a:pt x="181" y="323"/>
                  <a:pt x="188" y="328"/>
                </a:cubicBezTo>
                <a:cubicBezTo>
                  <a:pt x="190" y="329"/>
                  <a:pt x="192" y="331"/>
                  <a:pt x="195" y="334"/>
                </a:cubicBezTo>
                <a:cubicBezTo>
                  <a:pt x="206" y="342"/>
                  <a:pt x="222" y="354"/>
                  <a:pt x="231" y="361"/>
                </a:cubicBezTo>
                <a:cubicBezTo>
                  <a:pt x="234" y="364"/>
                  <a:pt x="238" y="364"/>
                  <a:pt x="239" y="363"/>
                </a:cubicBezTo>
                <a:cubicBezTo>
                  <a:pt x="245" y="361"/>
                  <a:pt x="247" y="350"/>
                  <a:pt x="247" y="341"/>
                </a:cubicBezTo>
                <a:cubicBezTo>
                  <a:pt x="247" y="340"/>
                  <a:pt x="247" y="339"/>
                  <a:pt x="247" y="339"/>
                </a:cubicBezTo>
                <a:cubicBezTo>
                  <a:pt x="188" y="215"/>
                  <a:pt x="188" y="215"/>
                  <a:pt x="188" y="215"/>
                </a:cubicBezTo>
                <a:cubicBezTo>
                  <a:pt x="183" y="205"/>
                  <a:pt x="186" y="193"/>
                  <a:pt x="195" y="189"/>
                </a:cubicBezTo>
                <a:cubicBezTo>
                  <a:pt x="199" y="187"/>
                  <a:pt x="203" y="187"/>
                  <a:pt x="208" y="189"/>
                </a:cubicBezTo>
                <a:cubicBezTo>
                  <a:pt x="212" y="191"/>
                  <a:pt x="215" y="195"/>
                  <a:pt x="217" y="201"/>
                </a:cubicBezTo>
                <a:cubicBezTo>
                  <a:pt x="217" y="201"/>
                  <a:pt x="217" y="201"/>
                  <a:pt x="217" y="202"/>
                </a:cubicBezTo>
                <a:cubicBezTo>
                  <a:pt x="251" y="274"/>
                  <a:pt x="251" y="274"/>
                  <a:pt x="251" y="274"/>
                </a:cubicBezTo>
                <a:cubicBezTo>
                  <a:pt x="252" y="276"/>
                  <a:pt x="255" y="277"/>
                  <a:pt x="257" y="276"/>
                </a:cubicBezTo>
                <a:cubicBezTo>
                  <a:pt x="259" y="276"/>
                  <a:pt x="260" y="274"/>
                  <a:pt x="260" y="271"/>
                </a:cubicBezTo>
                <a:cubicBezTo>
                  <a:pt x="260" y="267"/>
                  <a:pt x="261" y="264"/>
                  <a:pt x="265" y="261"/>
                </a:cubicBezTo>
                <a:cubicBezTo>
                  <a:pt x="272" y="257"/>
                  <a:pt x="284" y="256"/>
                  <a:pt x="292" y="259"/>
                </a:cubicBezTo>
                <a:cubicBezTo>
                  <a:pt x="294" y="260"/>
                  <a:pt x="297" y="259"/>
                  <a:pt x="298" y="257"/>
                </a:cubicBezTo>
                <a:cubicBezTo>
                  <a:pt x="301" y="250"/>
                  <a:pt x="309" y="247"/>
                  <a:pt x="315" y="246"/>
                </a:cubicBezTo>
                <a:cubicBezTo>
                  <a:pt x="322" y="245"/>
                  <a:pt x="328" y="247"/>
                  <a:pt x="331" y="251"/>
                </a:cubicBezTo>
                <a:cubicBezTo>
                  <a:pt x="332" y="252"/>
                  <a:pt x="334" y="253"/>
                  <a:pt x="335" y="252"/>
                </a:cubicBezTo>
                <a:cubicBezTo>
                  <a:pt x="337" y="252"/>
                  <a:pt x="338" y="251"/>
                  <a:pt x="339" y="250"/>
                </a:cubicBezTo>
                <a:cubicBezTo>
                  <a:pt x="341" y="245"/>
                  <a:pt x="347" y="242"/>
                  <a:pt x="353" y="243"/>
                </a:cubicBezTo>
                <a:cubicBezTo>
                  <a:pt x="358" y="243"/>
                  <a:pt x="367" y="245"/>
                  <a:pt x="373" y="259"/>
                </a:cubicBezTo>
                <a:cubicBezTo>
                  <a:pt x="377" y="266"/>
                  <a:pt x="381" y="283"/>
                  <a:pt x="385" y="298"/>
                </a:cubicBezTo>
                <a:cubicBezTo>
                  <a:pt x="389" y="315"/>
                  <a:pt x="393" y="330"/>
                  <a:pt x="397" y="337"/>
                </a:cubicBezTo>
                <a:cubicBezTo>
                  <a:pt x="399" y="342"/>
                  <a:pt x="398" y="353"/>
                  <a:pt x="398" y="363"/>
                </a:cubicBezTo>
                <a:cubicBezTo>
                  <a:pt x="397" y="379"/>
                  <a:pt x="396" y="399"/>
                  <a:pt x="404" y="416"/>
                </a:cubicBezTo>
                <a:cubicBezTo>
                  <a:pt x="405" y="419"/>
                  <a:pt x="408" y="420"/>
                  <a:pt x="410" y="419"/>
                </a:cubicBezTo>
                <a:cubicBezTo>
                  <a:pt x="412" y="417"/>
                  <a:pt x="413" y="415"/>
                  <a:pt x="412" y="412"/>
                </a:cubicBezTo>
                <a:close/>
                <a:moveTo>
                  <a:pt x="302" y="240"/>
                </a:moveTo>
                <a:cubicBezTo>
                  <a:pt x="298" y="243"/>
                  <a:pt x="294" y="246"/>
                  <a:pt x="292" y="249"/>
                </a:cubicBezTo>
                <a:cubicBezTo>
                  <a:pt x="281" y="246"/>
                  <a:pt x="268" y="248"/>
                  <a:pt x="260" y="254"/>
                </a:cubicBezTo>
                <a:cubicBezTo>
                  <a:pt x="258" y="255"/>
                  <a:pt x="256" y="257"/>
                  <a:pt x="254" y="259"/>
                </a:cubicBezTo>
                <a:cubicBezTo>
                  <a:pt x="226" y="198"/>
                  <a:pt x="226" y="198"/>
                  <a:pt x="226" y="198"/>
                </a:cubicBezTo>
                <a:cubicBezTo>
                  <a:pt x="224" y="190"/>
                  <a:pt x="218" y="184"/>
                  <a:pt x="212" y="181"/>
                </a:cubicBezTo>
                <a:cubicBezTo>
                  <a:pt x="205" y="177"/>
                  <a:pt x="197" y="177"/>
                  <a:pt x="191" y="180"/>
                </a:cubicBezTo>
                <a:cubicBezTo>
                  <a:pt x="178" y="187"/>
                  <a:pt x="173" y="204"/>
                  <a:pt x="180" y="219"/>
                </a:cubicBezTo>
                <a:cubicBezTo>
                  <a:pt x="238" y="342"/>
                  <a:pt x="238" y="342"/>
                  <a:pt x="238" y="342"/>
                </a:cubicBezTo>
                <a:cubicBezTo>
                  <a:pt x="237" y="346"/>
                  <a:pt x="237" y="351"/>
                  <a:pt x="236" y="353"/>
                </a:cubicBezTo>
                <a:cubicBezTo>
                  <a:pt x="227" y="345"/>
                  <a:pt x="212" y="334"/>
                  <a:pt x="201" y="326"/>
                </a:cubicBezTo>
                <a:cubicBezTo>
                  <a:pt x="198" y="324"/>
                  <a:pt x="195" y="322"/>
                  <a:pt x="193" y="320"/>
                </a:cubicBezTo>
                <a:cubicBezTo>
                  <a:pt x="184" y="314"/>
                  <a:pt x="173" y="316"/>
                  <a:pt x="166" y="325"/>
                </a:cubicBezTo>
                <a:cubicBezTo>
                  <a:pt x="160" y="334"/>
                  <a:pt x="158" y="348"/>
                  <a:pt x="169" y="357"/>
                </a:cubicBezTo>
                <a:cubicBezTo>
                  <a:pt x="173" y="360"/>
                  <a:pt x="181" y="366"/>
                  <a:pt x="190" y="374"/>
                </a:cubicBezTo>
                <a:cubicBezTo>
                  <a:pt x="192" y="376"/>
                  <a:pt x="193" y="377"/>
                  <a:pt x="195" y="378"/>
                </a:cubicBezTo>
                <a:cubicBezTo>
                  <a:pt x="42" y="378"/>
                  <a:pt x="42" y="378"/>
                  <a:pt x="42" y="378"/>
                </a:cubicBezTo>
                <a:cubicBezTo>
                  <a:pt x="42" y="45"/>
                  <a:pt x="42" y="45"/>
                  <a:pt x="42" y="45"/>
                </a:cubicBezTo>
                <a:cubicBezTo>
                  <a:pt x="302" y="45"/>
                  <a:pt x="302" y="45"/>
                  <a:pt x="302" y="45"/>
                </a:cubicBezTo>
                <a:lnTo>
                  <a:pt x="302" y="240"/>
                </a:lnTo>
                <a:close/>
                <a:moveTo>
                  <a:pt x="335" y="240"/>
                </a:moveTo>
                <a:cubicBezTo>
                  <a:pt x="335" y="240"/>
                  <a:pt x="334" y="241"/>
                  <a:pt x="334" y="241"/>
                </a:cubicBezTo>
                <a:cubicBezTo>
                  <a:pt x="329" y="237"/>
                  <a:pt x="322" y="236"/>
                  <a:pt x="314" y="237"/>
                </a:cubicBezTo>
                <a:cubicBezTo>
                  <a:pt x="313" y="237"/>
                  <a:pt x="313" y="237"/>
                  <a:pt x="312" y="237"/>
                </a:cubicBezTo>
                <a:cubicBezTo>
                  <a:pt x="312" y="41"/>
                  <a:pt x="312" y="41"/>
                  <a:pt x="312" y="41"/>
                </a:cubicBezTo>
                <a:cubicBezTo>
                  <a:pt x="312" y="38"/>
                  <a:pt x="309" y="36"/>
                  <a:pt x="307" y="36"/>
                </a:cubicBezTo>
                <a:cubicBezTo>
                  <a:pt x="37" y="36"/>
                  <a:pt x="37" y="36"/>
                  <a:pt x="37" y="36"/>
                </a:cubicBezTo>
                <a:cubicBezTo>
                  <a:pt x="34" y="36"/>
                  <a:pt x="32" y="38"/>
                  <a:pt x="32" y="41"/>
                </a:cubicBezTo>
                <a:cubicBezTo>
                  <a:pt x="32" y="383"/>
                  <a:pt x="32" y="383"/>
                  <a:pt x="32" y="383"/>
                </a:cubicBezTo>
                <a:cubicBezTo>
                  <a:pt x="32" y="386"/>
                  <a:pt x="34" y="388"/>
                  <a:pt x="37" y="388"/>
                </a:cubicBezTo>
                <a:cubicBezTo>
                  <a:pt x="206" y="388"/>
                  <a:pt x="206" y="388"/>
                  <a:pt x="206" y="388"/>
                </a:cubicBezTo>
                <a:cubicBezTo>
                  <a:pt x="229" y="408"/>
                  <a:pt x="248" y="423"/>
                  <a:pt x="255" y="425"/>
                </a:cubicBezTo>
                <a:cubicBezTo>
                  <a:pt x="263" y="428"/>
                  <a:pt x="277" y="441"/>
                  <a:pt x="288" y="459"/>
                </a:cubicBezTo>
                <a:cubicBezTo>
                  <a:pt x="28" y="459"/>
                  <a:pt x="28" y="459"/>
                  <a:pt x="28" y="459"/>
                </a:cubicBezTo>
                <a:cubicBezTo>
                  <a:pt x="19" y="459"/>
                  <a:pt x="9" y="452"/>
                  <a:pt x="9" y="441"/>
                </a:cubicBezTo>
                <a:cubicBezTo>
                  <a:pt x="9" y="29"/>
                  <a:pt x="9" y="29"/>
                  <a:pt x="9" y="29"/>
                </a:cubicBezTo>
                <a:cubicBezTo>
                  <a:pt x="9" y="17"/>
                  <a:pt x="19" y="10"/>
                  <a:pt x="28" y="10"/>
                </a:cubicBezTo>
                <a:cubicBezTo>
                  <a:pt x="316" y="10"/>
                  <a:pt x="316" y="10"/>
                  <a:pt x="316" y="10"/>
                </a:cubicBezTo>
                <a:cubicBezTo>
                  <a:pt x="325" y="10"/>
                  <a:pt x="335" y="17"/>
                  <a:pt x="335" y="29"/>
                </a:cubicBezTo>
                <a:lnTo>
                  <a:pt x="335" y="240"/>
                </a:lnTo>
                <a:close/>
                <a:moveTo>
                  <a:pt x="172" y="449"/>
                </a:moveTo>
                <a:cubicBezTo>
                  <a:pt x="186" y="449"/>
                  <a:pt x="198" y="438"/>
                  <a:pt x="198" y="423"/>
                </a:cubicBezTo>
                <a:cubicBezTo>
                  <a:pt x="198" y="410"/>
                  <a:pt x="186" y="399"/>
                  <a:pt x="172" y="399"/>
                </a:cubicBezTo>
                <a:cubicBezTo>
                  <a:pt x="157" y="399"/>
                  <a:pt x="148" y="411"/>
                  <a:pt x="148" y="423"/>
                </a:cubicBezTo>
                <a:cubicBezTo>
                  <a:pt x="148" y="438"/>
                  <a:pt x="158" y="449"/>
                  <a:pt x="172" y="449"/>
                </a:cubicBezTo>
                <a:close/>
                <a:moveTo>
                  <a:pt x="172" y="408"/>
                </a:moveTo>
                <a:cubicBezTo>
                  <a:pt x="181" y="408"/>
                  <a:pt x="189" y="416"/>
                  <a:pt x="189" y="423"/>
                </a:cubicBezTo>
                <a:cubicBezTo>
                  <a:pt x="189" y="432"/>
                  <a:pt x="181" y="440"/>
                  <a:pt x="172" y="440"/>
                </a:cubicBezTo>
                <a:cubicBezTo>
                  <a:pt x="162" y="440"/>
                  <a:pt x="157" y="431"/>
                  <a:pt x="157" y="423"/>
                </a:cubicBezTo>
                <a:cubicBezTo>
                  <a:pt x="157" y="416"/>
                  <a:pt x="163" y="408"/>
                  <a:pt x="172" y="408"/>
                </a:cubicBezTo>
                <a:close/>
              </a:path>
            </a:pathLst>
          </a:custGeom>
          <a:solidFill>
            <a:srgbClr val="88B1E3"/>
          </a:solidFill>
          <a:ln w="9525">
            <a:solidFill>
              <a:srgbClr val="88B1E3"/>
            </a:solidFill>
            <a:round/>
            <a:headEnd/>
            <a:tailEnd/>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pic>
        <p:nvPicPr>
          <p:cNvPr id="6" name="Image 5">
            <a:extLst>
              <a:ext uri="{FF2B5EF4-FFF2-40B4-BE49-F238E27FC236}">
                <a16:creationId xmlns:a16="http://schemas.microsoft.com/office/drawing/2014/main" id="{9B40AFCE-907A-4F1A-9A2B-4D2EB5F65539}"/>
              </a:ext>
            </a:extLst>
          </p:cNvPr>
          <p:cNvPicPr>
            <a:picLocks noChangeAspect="1"/>
          </p:cNvPicPr>
          <p:nvPr/>
        </p:nvPicPr>
        <p:blipFill>
          <a:blip r:embed="rId3"/>
          <a:stretch>
            <a:fillRect/>
          </a:stretch>
        </p:blipFill>
        <p:spPr>
          <a:xfrm>
            <a:off x="84438" y="950071"/>
            <a:ext cx="4126629" cy="2132726"/>
          </a:xfrm>
          <a:prstGeom prst="rect">
            <a:avLst/>
          </a:prstGeom>
          <a:ln>
            <a:noFill/>
          </a:ln>
          <a:effectLst>
            <a:outerShdw blurRad="292100" dist="139700" dir="2700000" algn="tl" rotWithShape="0">
              <a:srgbClr val="333333">
                <a:alpha val="65000"/>
              </a:srgbClr>
            </a:outerShdw>
          </a:effectLst>
        </p:spPr>
      </p:pic>
      <p:sp>
        <p:nvSpPr>
          <p:cNvPr id="12" name="ZoneTexte 11">
            <a:extLst>
              <a:ext uri="{FF2B5EF4-FFF2-40B4-BE49-F238E27FC236}">
                <a16:creationId xmlns:a16="http://schemas.microsoft.com/office/drawing/2014/main" id="{A0E559B3-6D72-41EB-BB57-266DF9DBA847}"/>
              </a:ext>
            </a:extLst>
          </p:cNvPr>
          <p:cNvSpPr txBox="1"/>
          <p:nvPr/>
        </p:nvSpPr>
        <p:spPr>
          <a:xfrm>
            <a:off x="4244698" y="1668595"/>
            <a:ext cx="1049059" cy="561856"/>
          </a:xfrm>
          <a:prstGeom prst="roundRect">
            <a:avLst/>
          </a:prstGeom>
          <a:solidFill>
            <a:schemeClr val="accent1">
              <a:lumMod val="20000"/>
              <a:lumOff val="80000"/>
            </a:schemeClr>
          </a:solidFill>
        </p:spPr>
        <p:txBody>
          <a:bodyPr wrap="square" rtlCol="0">
            <a:spAutoFit/>
          </a:bodyPr>
          <a:lstStyle>
            <a:defPPr>
              <a:defRPr lang="fr-FR"/>
            </a:defPPr>
            <a:lvl1pPr>
              <a:defRPr>
                <a:solidFill>
                  <a:schemeClr val="bg1"/>
                </a:solidFill>
                <a:latin typeface="+mn-lt"/>
              </a:defRPr>
            </a:lvl1pPr>
          </a:lstStyle>
          <a:p>
            <a:pPr algn="ctr"/>
            <a:r>
              <a:rPr lang="fr-FR" sz="900" b="1">
                <a:solidFill>
                  <a:srgbClr val="000000"/>
                </a:solidFill>
              </a:rPr>
              <a:t>100% des articles français en OA en 2030</a:t>
            </a:r>
          </a:p>
        </p:txBody>
      </p:sp>
      <p:pic>
        <p:nvPicPr>
          <p:cNvPr id="14" name="Picture 14">
            <a:extLst>
              <a:ext uri="{FF2B5EF4-FFF2-40B4-BE49-F238E27FC236}">
                <a16:creationId xmlns:a16="http://schemas.microsoft.com/office/drawing/2014/main" id="{12E703DC-3391-AFBC-BBB5-6E79A6C4C46F}"/>
              </a:ext>
            </a:extLst>
          </p:cNvPr>
          <p:cNvPicPr>
            <a:picLocks noChangeAspect="1"/>
          </p:cNvPicPr>
          <p:nvPr/>
        </p:nvPicPr>
        <p:blipFill rotWithShape="1">
          <a:blip r:embed="rId4"/>
          <a:srcRect r="246" b="72973"/>
          <a:stretch/>
        </p:blipFill>
        <p:spPr>
          <a:xfrm>
            <a:off x="4569864" y="2329021"/>
            <a:ext cx="4370923" cy="644750"/>
          </a:xfrm>
          <a:prstGeom prst="rect">
            <a:avLst/>
          </a:prstGeom>
          <a:ln>
            <a:noFill/>
          </a:ln>
          <a:effectLst>
            <a:outerShdw blurRad="292100" dist="139700" dir="2700000" algn="tl" rotWithShape="0">
              <a:srgbClr val="333333">
                <a:alpha val="65000"/>
              </a:srgbClr>
            </a:outerShdw>
          </a:effectLst>
        </p:spPr>
      </p:pic>
      <p:sp>
        <p:nvSpPr>
          <p:cNvPr id="17" name="Right Brace 16">
            <a:extLst>
              <a:ext uri="{FF2B5EF4-FFF2-40B4-BE49-F238E27FC236}">
                <a16:creationId xmlns:a16="http://schemas.microsoft.com/office/drawing/2014/main" id="{3F8F4DC7-4085-0A19-102E-7A11610CC88B}"/>
              </a:ext>
            </a:extLst>
          </p:cNvPr>
          <p:cNvSpPr/>
          <p:nvPr/>
        </p:nvSpPr>
        <p:spPr>
          <a:xfrm>
            <a:off x="3931179" y="1645143"/>
            <a:ext cx="242691" cy="610643"/>
          </a:xfrm>
          <a:prstGeom prst="rightBrac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 name="Picture 1">
            <a:extLst>
              <a:ext uri="{FF2B5EF4-FFF2-40B4-BE49-F238E27FC236}">
                <a16:creationId xmlns:a16="http://schemas.microsoft.com/office/drawing/2014/main" id="{AF42041D-AE88-B0AF-8D1D-AC954D41F0A4}"/>
              </a:ext>
            </a:extLst>
          </p:cNvPr>
          <p:cNvPicPr>
            <a:picLocks noChangeAspect="1"/>
          </p:cNvPicPr>
          <p:nvPr/>
        </p:nvPicPr>
        <p:blipFill rotWithShape="1">
          <a:blip r:embed="rId5"/>
          <a:srcRect l="1622" r="193"/>
          <a:stretch/>
        </p:blipFill>
        <p:spPr>
          <a:xfrm>
            <a:off x="4536815" y="3022032"/>
            <a:ext cx="4402430" cy="56592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4C969565-7186-70D0-4A6C-E9FE2297B998}"/>
              </a:ext>
            </a:extLst>
          </p:cNvPr>
          <p:cNvPicPr>
            <a:picLocks noChangeAspect="1"/>
          </p:cNvPicPr>
          <p:nvPr/>
        </p:nvPicPr>
        <p:blipFill>
          <a:blip r:embed="rId6"/>
          <a:stretch>
            <a:fillRect/>
          </a:stretch>
        </p:blipFill>
        <p:spPr>
          <a:xfrm>
            <a:off x="4571640" y="3675571"/>
            <a:ext cx="4400190" cy="746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80437244"/>
      </p:ext>
    </p:extLst>
  </p:cSld>
  <p:clrMapOvr>
    <a:masterClrMapping/>
  </p:clrMapOvr>
  <mc:AlternateContent xmlns:mc="http://schemas.openxmlformats.org/markup-compatibility/2006" xmlns:p14="http://schemas.microsoft.com/office/powerpoint/2010/main">
    <mc:Choice Requires="p14">
      <p:transition spd="slow" p14:dur="2000" advTm="52989"/>
    </mc:Choice>
    <mc:Fallback xmlns="">
      <p:transition spd="slow" advTm="5298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E2442D1F-95FF-0D4B-CEC2-637E933915AA}"/>
              </a:ext>
            </a:extLst>
          </p:cNvPr>
          <p:cNvSpPr>
            <a:spLocks noGrp="1"/>
          </p:cNvSpPr>
          <p:nvPr>
            <p:ph type="title"/>
          </p:nvPr>
        </p:nvSpPr>
        <p:spPr>
          <a:xfrm>
            <a:off x="418251" y="338024"/>
            <a:ext cx="7240698" cy="431957"/>
          </a:xfrm>
        </p:spPr>
        <p:txBody>
          <a:bodyPr/>
          <a:lstStyle/>
          <a:p>
            <a:pPr algn="r"/>
            <a:r>
              <a:rPr lang="fr-FR" dirty="0"/>
              <a:t>Quelques dates clés pour construire le mouvement de la Science Ouverte en France</a:t>
            </a:r>
          </a:p>
        </p:txBody>
      </p:sp>
      <p:sp>
        <p:nvSpPr>
          <p:cNvPr id="5" name="Espace réservé du pied de page 4">
            <a:extLst>
              <a:ext uri="{FF2B5EF4-FFF2-40B4-BE49-F238E27FC236}">
                <a16:creationId xmlns:a16="http://schemas.microsoft.com/office/drawing/2014/main" id="{B19C31A9-5BEB-D467-05F0-6818B735F5F0}"/>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6" name="Espace réservé du numéro de diapositive 5">
            <a:extLst>
              <a:ext uri="{FF2B5EF4-FFF2-40B4-BE49-F238E27FC236}">
                <a16:creationId xmlns:a16="http://schemas.microsoft.com/office/drawing/2014/main" id="{2BD15A1C-D1F1-C50E-640B-7F593FE4BE5C}"/>
              </a:ext>
            </a:extLst>
          </p:cNvPr>
          <p:cNvSpPr>
            <a:spLocks noGrp="1"/>
          </p:cNvSpPr>
          <p:nvPr>
            <p:ph type="sldNum" sz="quarter" idx="11"/>
          </p:nvPr>
        </p:nvSpPr>
        <p:spPr/>
        <p:txBody>
          <a:bodyPr/>
          <a:lstStyle/>
          <a:p>
            <a:fld id="{3ACCC249-5D5B-4515-B0B4-8C29B88314F6}" type="slidenum">
              <a:rPr lang="fr-FR" smtClean="0"/>
              <a:pPr/>
              <a:t>7</a:t>
            </a:fld>
            <a:endParaRPr lang="fr-FR"/>
          </a:p>
        </p:txBody>
      </p:sp>
      <p:graphicFrame>
        <p:nvGraphicFramePr>
          <p:cNvPr id="11" name="Espace réservé du contenu 10">
            <a:extLst>
              <a:ext uri="{FF2B5EF4-FFF2-40B4-BE49-F238E27FC236}">
                <a16:creationId xmlns:a16="http://schemas.microsoft.com/office/drawing/2014/main" id="{66781FAD-AD73-E4DD-77B8-9D55DBD62F4C}"/>
              </a:ext>
            </a:extLst>
          </p:cNvPr>
          <p:cNvGraphicFramePr>
            <a:graphicFrameLocks noGrp="1"/>
          </p:cNvGraphicFramePr>
          <p:nvPr>
            <p:ph sz="quarter" idx="12"/>
            <p:extLst>
              <p:ext uri="{D42A27DB-BD31-4B8C-83A1-F6EECF244321}">
                <p14:modId xmlns:p14="http://schemas.microsoft.com/office/powerpoint/2010/main" val="405466272"/>
              </p:ext>
            </p:extLst>
          </p:nvPr>
        </p:nvGraphicFramePr>
        <p:xfrm>
          <a:off x="509302" y="937419"/>
          <a:ext cx="7750175" cy="3268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B96B77E3-73A9-0806-22FD-82F6FCD00ACB}"/>
              </a:ext>
            </a:extLst>
          </p:cNvPr>
          <p:cNvSpPr txBox="1"/>
          <p:nvPr/>
        </p:nvSpPr>
        <p:spPr>
          <a:xfrm>
            <a:off x="275695" y="1168805"/>
            <a:ext cx="2446054" cy="369332"/>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none" rtlCol="0">
            <a:spAutoFit/>
          </a:bodyPr>
          <a:lstStyle/>
          <a:p>
            <a:pPr algn="l"/>
            <a:r>
              <a:rPr lang="fr-FR" dirty="0">
                <a:latin typeface="+mn-lt"/>
              </a:rPr>
              <a:t>Publications et Données</a:t>
            </a:r>
          </a:p>
        </p:txBody>
      </p:sp>
      <p:pic>
        <p:nvPicPr>
          <p:cNvPr id="8" name="Picture 3">
            <a:extLst>
              <a:ext uri="{FF2B5EF4-FFF2-40B4-BE49-F238E27FC236}">
                <a16:creationId xmlns:a16="http://schemas.microsoft.com/office/drawing/2014/main" id="{03DE29E3-114B-47AF-816F-76E4E7FC509C}"/>
              </a:ext>
            </a:extLst>
          </p:cNvPr>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28420" y="927446"/>
            <a:ext cx="759352" cy="759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Badge Drapeau FRANCE French rugby foot basket hand supporter Les Bleus Ø25mm - Photo 1/1">
            <a:extLst>
              <a:ext uri="{FF2B5EF4-FFF2-40B4-BE49-F238E27FC236}">
                <a16:creationId xmlns:a16="http://schemas.microsoft.com/office/drawing/2014/main" id="{792BB9C0-0A78-4CD0-5FC3-6321A1293E4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33000" y="107627"/>
            <a:ext cx="892749" cy="89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009501"/>
      </p:ext>
    </p:extLst>
  </p:cSld>
  <p:clrMapOvr>
    <a:masterClrMapping/>
  </p:clrMapOvr>
  <mc:AlternateContent xmlns:mc="http://schemas.openxmlformats.org/markup-compatibility/2006" xmlns:p14="http://schemas.microsoft.com/office/powerpoint/2010/main">
    <mc:Choice Requires="p14">
      <p:transition spd="slow" p14:dur="2000" advTm="107949"/>
    </mc:Choice>
    <mc:Fallback xmlns="">
      <p:transition spd="slow" advTm="10794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6FA7A54A-B0EE-4FCB-8D7A-6CB5E54F523A}"/>
              </a:ext>
            </a:extLst>
          </p:cNvPr>
          <p:cNvSpPr>
            <a:spLocks noGrp="1"/>
          </p:cNvSpPr>
          <p:nvPr>
            <p:ph type="title"/>
          </p:nvPr>
        </p:nvSpPr>
        <p:spPr/>
        <p:txBody>
          <a:bodyPr/>
          <a:lstStyle/>
          <a:p>
            <a:r>
              <a:rPr lang="fr-FR" dirty="0">
                <a:latin typeface="Calibri"/>
                <a:cs typeface="Calibri"/>
              </a:rPr>
              <a:t>Les Engagements des Etablissements de Recherche </a:t>
            </a:r>
            <a:endParaRPr lang="fr-FR" dirty="0">
              <a:cs typeface="Calibri"/>
            </a:endParaRPr>
          </a:p>
        </p:txBody>
      </p:sp>
      <p:sp>
        <p:nvSpPr>
          <p:cNvPr id="3" name="Espace réservé du pied de page 2">
            <a:extLst>
              <a:ext uri="{FF2B5EF4-FFF2-40B4-BE49-F238E27FC236}">
                <a16:creationId xmlns:a16="http://schemas.microsoft.com/office/drawing/2014/main" id="{0DB26DCB-5616-47BA-B915-FB42A1888BEF}"/>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04079049-CD22-45AF-8C93-498D72CDC260}"/>
              </a:ext>
            </a:extLst>
          </p:cNvPr>
          <p:cNvSpPr>
            <a:spLocks noGrp="1"/>
          </p:cNvSpPr>
          <p:nvPr>
            <p:ph type="sldNum" sz="quarter" idx="11"/>
          </p:nvPr>
        </p:nvSpPr>
        <p:spPr/>
        <p:txBody>
          <a:bodyPr/>
          <a:lstStyle/>
          <a:p>
            <a:fld id="{3ACCC249-5D5B-4515-B0B4-8C29B88314F6}" type="slidenum">
              <a:rPr lang="fr-FR" smtClean="0"/>
              <a:pPr/>
              <a:t>8</a:t>
            </a:fld>
            <a:endParaRPr lang="fr-FR"/>
          </a:p>
        </p:txBody>
      </p:sp>
      <p:sp>
        <p:nvSpPr>
          <p:cNvPr id="10" name="Freeform 17">
            <a:extLst>
              <a:ext uri="{FF2B5EF4-FFF2-40B4-BE49-F238E27FC236}">
                <a16:creationId xmlns:a16="http://schemas.microsoft.com/office/drawing/2014/main" id="{56C7494C-0CAE-48BC-8662-868F56A8E6A5}"/>
              </a:ext>
            </a:extLst>
          </p:cNvPr>
          <p:cNvSpPr>
            <a:spLocks noEditPoints="1"/>
          </p:cNvSpPr>
          <p:nvPr/>
        </p:nvSpPr>
        <p:spPr bwMode="auto">
          <a:xfrm>
            <a:off x="7464480" y="233813"/>
            <a:ext cx="476250" cy="536357"/>
          </a:xfrm>
          <a:custGeom>
            <a:avLst/>
            <a:gdLst>
              <a:gd name="T0" fmla="*/ 470036 w 413"/>
              <a:gd name="T1" fmla="*/ 420252 h 480"/>
              <a:gd name="T2" fmla="*/ 455022 w 413"/>
              <a:gd name="T3" fmla="*/ 341744 h 480"/>
              <a:gd name="T4" fmla="*/ 407672 w 413"/>
              <a:gd name="T5" fmla="*/ 269008 h 480"/>
              <a:gd name="T6" fmla="*/ 397278 w 413"/>
              <a:gd name="T7" fmla="*/ 33482 h 480"/>
              <a:gd name="T8" fmla="*/ 32337 w 413"/>
              <a:gd name="T9" fmla="*/ 0 h 480"/>
              <a:gd name="T10" fmla="*/ 0 w 413"/>
              <a:gd name="T11" fmla="*/ 509152 h 480"/>
              <a:gd name="T12" fmla="*/ 339534 w 413"/>
              <a:gd name="T13" fmla="*/ 541479 h 480"/>
              <a:gd name="T14" fmla="*/ 349928 w 413"/>
              <a:gd name="T15" fmla="*/ 554179 h 480"/>
              <a:gd name="T16" fmla="*/ 354548 w 413"/>
              <a:gd name="T17" fmla="*/ 547252 h 480"/>
              <a:gd name="T18" fmla="*/ 226356 w 413"/>
              <a:gd name="T19" fmla="*/ 423716 h 480"/>
              <a:gd name="T20" fmla="*/ 200949 w 413"/>
              <a:gd name="T21" fmla="*/ 382153 h 480"/>
              <a:gd name="T22" fmla="*/ 225201 w 413"/>
              <a:gd name="T23" fmla="*/ 385616 h 480"/>
              <a:gd name="T24" fmla="*/ 276016 w 413"/>
              <a:gd name="T25" fmla="*/ 419098 h 480"/>
              <a:gd name="T26" fmla="*/ 285255 w 413"/>
              <a:gd name="T27" fmla="*/ 391389 h 480"/>
              <a:gd name="T28" fmla="*/ 225201 w 413"/>
              <a:gd name="T29" fmla="*/ 218208 h 480"/>
              <a:gd name="T30" fmla="*/ 250609 w 413"/>
              <a:gd name="T31" fmla="*/ 232062 h 480"/>
              <a:gd name="T32" fmla="*/ 289875 w 413"/>
              <a:gd name="T33" fmla="*/ 316344 h 480"/>
              <a:gd name="T34" fmla="*/ 300269 w 413"/>
              <a:gd name="T35" fmla="*/ 312880 h 480"/>
              <a:gd name="T36" fmla="*/ 337225 w 413"/>
              <a:gd name="T37" fmla="*/ 299026 h 480"/>
              <a:gd name="T38" fmla="*/ 363787 w 413"/>
              <a:gd name="T39" fmla="*/ 284017 h 480"/>
              <a:gd name="T40" fmla="*/ 386884 w 413"/>
              <a:gd name="T41" fmla="*/ 290944 h 480"/>
              <a:gd name="T42" fmla="*/ 407672 w 413"/>
              <a:gd name="T43" fmla="*/ 280553 h 480"/>
              <a:gd name="T44" fmla="*/ 444628 w 413"/>
              <a:gd name="T45" fmla="*/ 344053 h 480"/>
              <a:gd name="T46" fmla="*/ 459642 w 413"/>
              <a:gd name="T47" fmla="*/ 419098 h 480"/>
              <a:gd name="T48" fmla="*/ 473500 w 413"/>
              <a:gd name="T49" fmla="*/ 483752 h 480"/>
              <a:gd name="T50" fmla="*/ 348773 w 413"/>
              <a:gd name="T51" fmla="*/ 277090 h 480"/>
              <a:gd name="T52" fmla="*/ 300269 w 413"/>
              <a:gd name="T53" fmla="*/ 293253 h 480"/>
              <a:gd name="T54" fmla="*/ 261003 w 413"/>
              <a:gd name="T55" fmla="*/ 228599 h 480"/>
              <a:gd name="T56" fmla="*/ 220582 w 413"/>
              <a:gd name="T57" fmla="*/ 207817 h 480"/>
              <a:gd name="T58" fmla="*/ 274861 w 413"/>
              <a:gd name="T59" fmla="*/ 394853 h 480"/>
              <a:gd name="T60" fmla="*/ 232131 w 413"/>
              <a:gd name="T61" fmla="*/ 376380 h 480"/>
              <a:gd name="T62" fmla="*/ 191710 w 413"/>
              <a:gd name="T63" fmla="*/ 375225 h 480"/>
              <a:gd name="T64" fmla="*/ 219427 w 413"/>
              <a:gd name="T65" fmla="*/ 431798 h 480"/>
              <a:gd name="T66" fmla="*/ 48505 w 413"/>
              <a:gd name="T67" fmla="*/ 436416 h 480"/>
              <a:gd name="T68" fmla="*/ 348773 w 413"/>
              <a:gd name="T69" fmla="*/ 51954 h 480"/>
              <a:gd name="T70" fmla="*/ 386884 w 413"/>
              <a:gd name="T71" fmla="*/ 277090 h 480"/>
              <a:gd name="T72" fmla="*/ 362632 w 413"/>
              <a:gd name="T73" fmla="*/ 273626 h 480"/>
              <a:gd name="T74" fmla="*/ 360322 w 413"/>
              <a:gd name="T75" fmla="*/ 47336 h 480"/>
              <a:gd name="T76" fmla="*/ 42731 w 413"/>
              <a:gd name="T77" fmla="*/ 41563 h 480"/>
              <a:gd name="T78" fmla="*/ 36956 w 413"/>
              <a:gd name="T79" fmla="*/ 442189 h 480"/>
              <a:gd name="T80" fmla="*/ 237905 w 413"/>
              <a:gd name="T81" fmla="*/ 447961 h 480"/>
              <a:gd name="T82" fmla="*/ 332605 w 413"/>
              <a:gd name="T83" fmla="*/ 529934 h 480"/>
              <a:gd name="T84" fmla="*/ 10394 w 413"/>
              <a:gd name="T85" fmla="*/ 509152 h 480"/>
              <a:gd name="T86" fmla="*/ 32337 w 413"/>
              <a:gd name="T87" fmla="*/ 11545 h 480"/>
              <a:gd name="T88" fmla="*/ 386884 w 413"/>
              <a:gd name="T89" fmla="*/ 33482 h 480"/>
              <a:gd name="T90" fmla="*/ 198639 w 413"/>
              <a:gd name="T91" fmla="*/ 518388 h 480"/>
              <a:gd name="T92" fmla="*/ 198639 w 413"/>
              <a:gd name="T93" fmla="*/ 460661 h 480"/>
              <a:gd name="T94" fmla="*/ 198639 w 413"/>
              <a:gd name="T95" fmla="*/ 518388 h 480"/>
              <a:gd name="T96" fmla="*/ 218272 w 413"/>
              <a:gd name="T97" fmla="*/ 488370 h 480"/>
              <a:gd name="T98" fmla="*/ 181316 w 413"/>
              <a:gd name="T99" fmla="*/ 488370 h 4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13"/>
              <a:gd name="T151" fmla="*/ 0 h 480"/>
              <a:gd name="T152" fmla="*/ 413 w 413"/>
              <a:gd name="T153" fmla="*/ 480 h 4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13" h="480">
                <a:moveTo>
                  <a:pt x="412" y="412"/>
                </a:moveTo>
                <a:cubicBezTo>
                  <a:pt x="405" y="398"/>
                  <a:pt x="406" y="380"/>
                  <a:pt x="407" y="364"/>
                </a:cubicBezTo>
                <a:cubicBezTo>
                  <a:pt x="408" y="351"/>
                  <a:pt x="409" y="341"/>
                  <a:pt x="405" y="333"/>
                </a:cubicBezTo>
                <a:cubicBezTo>
                  <a:pt x="402" y="327"/>
                  <a:pt x="398" y="311"/>
                  <a:pt x="394" y="296"/>
                </a:cubicBezTo>
                <a:cubicBezTo>
                  <a:pt x="390" y="279"/>
                  <a:pt x="386" y="263"/>
                  <a:pt x="382" y="255"/>
                </a:cubicBezTo>
                <a:cubicBezTo>
                  <a:pt x="375" y="241"/>
                  <a:pt x="365" y="233"/>
                  <a:pt x="353" y="233"/>
                </a:cubicBezTo>
                <a:cubicBezTo>
                  <a:pt x="350" y="233"/>
                  <a:pt x="347" y="234"/>
                  <a:pt x="344" y="234"/>
                </a:cubicBezTo>
                <a:cubicBezTo>
                  <a:pt x="344" y="29"/>
                  <a:pt x="344" y="29"/>
                  <a:pt x="344" y="29"/>
                </a:cubicBezTo>
                <a:cubicBezTo>
                  <a:pt x="344" y="12"/>
                  <a:pt x="330" y="0"/>
                  <a:pt x="316" y="0"/>
                </a:cubicBezTo>
                <a:cubicBezTo>
                  <a:pt x="28" y="0"/>
                  <a:pt x="28" y="0"/>
                  <a:pt x="28" y="0"/>
                </a:cubicBezTo>
                <a:cubicBezTo>
                  <a:pt x="14" y="0"/>
                  <a:pt x="0" y="12"/>
                  <a:pt x="0" y="29"/>
                </a:cubicBezTo>
                <a:cubicBezTo>
                  <a:pt x="0" y="441"/>
                  <a:pt x="0" y="441"/>
                  <a:pt x="0" y="441"/>
                </a:cubicBezTo>
                <a:cubicBezTo>
                  <a:pt x="0" y="457"/>
                  <a:pt x="14" y="469"/>
                  <a:pt x="28" y="469"/>
                </a:cubicBezTo>
                <a:cubicBezTo>
                  <a:pt x="294" y="469"/>
                  <a:pt x="294" y="469"/>
                  <a:pt x="294" y="469"/>
                </a:cubicBezTo>
                <a:cubicBezTo>
                  <a:pt x="295" y="472"/>
                  <a:pt x="297" y="475"/>
                  <a:pt x="298" y="478"/>
                </a:cubicBezTo>
                <a:cubicBezTo>
                  <a:pt x="299" y="479"/>
                  <a:pt x="301" y="480"/>
                  <a:pt x="303" y="480"/>
                </a:cubicBezTo>
                <a:cubicBezTo>
                  <a:pt x="303" y="480"/>
                  <a:pt x="304" y="480"/>
                  <a:pt x="305" y="480"/>
                </a:cubicBezTo>
                <a:cubicBezTo>
                  <a:pt x="307" y="479"/>
                  <a:pt x="308" y="476"/>
                  <a:pt x="307" y="474"/>
                </a:cubicBezTo>
                <a:cubicBezTo>
                  <a:pt x="294" y="446"/>
                  <a:pt x="273" y="422"/>
                  <a:pt x="259" y="416"/>
                </a:cubicBezTo>
                <a:cubicBezTo>
                  <a:pt x="251" y="414"/>
                  <a:pt x="217" y="385"/>
                  <a:pt x="196" y="367"/>
                </a:cubicBezTo>
                <a:cubicBezTo>
                  <a:pt x="187" y="359"/>
                  <a:pt x="179" y="352"/>
                  <a:pt x="175" y="349"/>
                </a:cubicBezTo>
                <a:cubicBezTo>
                  <a:pt x="168" y="344"/>
                  <a:pt x="170" y="335"/>
                  <a:pt x="174" y="331"/>
                </a:cubicBezTo>
                <a:cubicBezTo>
                  <a:pt x="175" y="329"/>
                  <a:pt x="181" y="323"/>
                  <a:pt x="188" y="328"/>
                </a:cubicBezTo>
                <a:cubicBezTo>
                  <a:pt x="190" y="329"/>
                  <a:pt x="192" y="331"/>
                  <a:pt x="195" y="334"/>
                </a:cubicBezTo>
                <a:cubicBezTo>
                  <a:pt x="206" y="342"/>
                  <a:pt x="222" y="354"/>
                  <a:pt x="231" y="361"/>
                </a:cubicBezTo>
                <a:cubicBezTo>
                  <a:pt x="234" y="364"/>
                  <a:pt x="238" y="364"/>
                  <a:pt x="239" y="363"/>
                </a:cubicBezTo>
                <a:cubicBezTo>
                  <a:pt x="245" y="361"/>
                  <a:pt x="247" y="350"/>
                  <a:pt x="247" y="341"/>
                </a:cubicBezTo>
                <a:cubicBezTo>
                  <a:pt x="247" y="340"/>
                  <a:pt x="247" y="339"/>
                  <a:pt x="247" y="339"/>
                </a:cubicBezTo>
                <a:cubicBezTo>
                  <a:pt x="188" y="215"/>
                  <a:pt x="188" y="215"/>
                  <a:pt x="188" y="215"/>
                </a:cubicBezTo>
                <a:cubicBezTo>
                  <a:pt x="183" y="205"/>
                  <a:pt x="186" y="193"/>
                  <a:pt x="195" y="189"/>
                </a:cubicBezTo>
                <a:cubicBezTo>
                  <a:pt x="199" y="187"/>
                  <a:pt x="203" y="187"/>
                  <a:pt x="208" y="189"/>
                </a:cubicBezTo>
                <a:cubicBezTo>
                  <a:pt x="212" y="191"/>
                  <a:pt x="215" y="195"/>
                  <a:pt x="217" y="201"/>
                </a:cubicBezTo>
                <a:cubicBezTo>
                  <a:pt x="217" y="201"/>
                  <a:pt x="217" y="201"/>
                  <a:pt x="217" y="202"/>
                </a:cubicBezTo>
                <a:cubicBezTo>
                  <a:pt x="251" y="274"/>
                  <a:pt x="251" y="274"/>
                  <a:pt x="251" y="274"/>
                </a:cubicBezTo>
                <a:cubicBezTo>
                  <a:pt x="252" y="276"/>
                  <a:pt x="255" y="277"/>
                  <a:pt x="257" y="276"/>
                </a:cubicBezTo>
                <a:cubicBezTo>
                  <a:pt x="259" y="276"/>
                  <a:pt x="260" y="274"/>
                  <a:pt x="260" y="271"/>
                </a:cubicBezTo>
                <a:cubicBezTo>
                  <a:pt x="260" y="267"/>
                  <a:pt x="261" y="264"/>
                  <a:pt x="265" y="261"/>
                </a:cubicBezTo>
                <a:cubicBezTo>
                  <a:pt x="272" y="257"/>
                  <a:pt x="284" y="256"/>
                  <a:pt x="292" y="259"/>
                </a:cubicBezTo>
                <a:cubicBezTo>
                  <a:pt x="294" y="260"/>
                  <a:pt x="297" y="259"/>
                  <a:pt x="298" y="257"/>
                </a:cubicBezTo>
                <a:cubicBezTo>
                  <a:pt x="301" y="250"/>
                  <a:pt x="309" y="247"/>
                  <a:pt x="315" y="246"/>
                </a:cubicBezTo>
                <a:cubicBezTo>
                  <a:pt x="322" y="245"/>
                  <a:pt x="328" y="247"/>
                  <a:pt x="331" y="251"/>
                </a:cubicBezTo>
                <a:cubicBezTo>
                  <a:pt x="332" y="252"/>
                  <a:pt x="334" y="253"/>
                  <a:pt x="335" y="252"/>
                </a:cubicBezTo>
                <a:cubicBezTo>
                  <a:pt x="337" y="252"/>
                  <a:pt x="338" y="251"/>
                  <a:pt x="339" y="250"/>
                </a:cubicBezTo>
                <a:cubicBezTo>
                  <a:pt x="341" y="245"/>
                  <a:pt x="347" y="242"/>
                  <a:pt x="353" y="243"/>
                </a:cubicBezTo>
                <a:cubicBezTo>
                  <a:pt x="358" y="243"/>
                  <a:pt x="367" y="245"/>
                  <a:pt x="373" y="259"/>
                </a:cubicBezTo>
                <a:cubicBezTo>
                  <a:pt x="377" y="266"/>
                  <a:pt x="381" y="283"/>
                  <a:pt x="385" y="298"/>
                </a:cubicBezTo>
                <a:cubicBezTo>
                  <a:pt x="389" y="315"/>
                  <a:pt x="393" y="330"/>
                  <a:pt x="397" y="337"/>
                </a:cubicBezTo>
                <a:cubicBezTo>
                  <a:pt x="399" y="342"/>
                  <a:pt x="398" y="353"/>
                  <a:pt x="398" y="363"/>
                </a:cubicBezTo>
                <a:cubicBezTo>
                  <a:pt x="397" y="379"/>
                  <a:pt x="396" y="399"/>
                  <a:pt x="404" y="416"/>
                </a:cubicBezTo>
                <a:cubicBezTo>
                  <a:pt x="405" y="419"/>
                  <a:pt x="408" y="420"/>
                  <a:pt x="410" y="419"/>
                </a:cubicBezTo>
                <a:cubicBezTo>
                  <a:pt x="412" y="417"/>
                  <a:pt x="413" y="415"/>
                  <a:pt x="412" y="412"/>
                </a:cubicBezTo>
                <a:close/>
                <a:moveTo>
                  <a:pt x="302" y="240"/>
                </a:moveTo>
                <a:cubicBezTo>
                  <a:pt x="298" y="243"/>
                  <a:pt x="294" y="246"/>
                  <a:pt x="292" y="249"/>
                </a:cubicBezTo>
                <a:cubicBezTo>
                  <a:pt x="281" y="246"/>
                  <a:pt x="268" y="248"/>
                  <a:pt x="260" y="254"/>
                </a:cubicBezTo>
                <a:cubicBezTo>
                  <a:pt x="258" y="255"/>
                  <a:pt x="256" y="257"/>
                  <a:pt x="254" y="259"/>
                </a:cubicBezTo>
                <a:cubicBezTo>
                  <a:pt x="226" y="198"/>
                  <a:pt x="226" y="198"/>
                  <a:pt x="226" y="198"/>
                </a:cubicBezTo>
                <a:cubicBezTo>
                  <a:pt x="224" y="190"/>
                  <a:pt x="218" y="184"/>
                  <a:pt x="212" y="181"/>
                </a:cubicBezTo>
                <a:cubicBezTo>
                  <a:pt x="205" y="177"/>
                  <a:pt x="197" y="177"/>
                  <a:pt x="191" y="180"/>
                </a:cubicBezTo>
                <a:cubicBezTo>
                  <a:pt x="178" y="187"/>
                  <a:pt x="173" y="204"/>
                  <a:pt x="180" y="219"/>
                </a:cubicBezTo>
                <a:cubicBezTo>
                  <a:pt x="238" y="342"/>
                  <a:pt x="238" y="342"/>
                  <a:pt x="238" y="342"/>
                </a:cubicBezTo>
                <a:cubicBezTo>
                  <a:pt x="237" y="346"/>
                  <a:pt x="237" y="351"/>
                  <a:pt x="236" y="353"/>
                </a:cubicBezTo>
                <a:cubicBezTo>
                  <a:pt x="227" y="345"/>
                  <a:pt x="212" y="334"/>
                  <a:pt x="201" y="326"/>
                </a:cubicBezTo>
                <a:cubicBezTo>
                  <a:pt x="198" y="324"/>
                  <a:pt x="195" y="322"/>
                  <a:pt x="193" y="320"/>
                </a:cubicBezTo>
                <a:cubicBezTo>
                  <a:pt x="184" y="314"/>
                  <a:pt x="173" y="316"/>
                  <a:pt x="166" y="325"/>
                </a:cubicBezTo>
                <a:cubicBezTo>
                  <a:pt x="160" y="334"/>
                  <a:pt x="158" y="348"/>
                  <a:pt x="169" y="357"/>
                </a:cubicBezTo>
                <a:cubicBezTo>
                  <a:pt x="173" y="360"/>
                  <a:pt x="181" y="366"/>
                  <a:pt x="190" y="374"/>
                </a:cubicBezTo>
                <a:cubicBezTo>
                  <a:pt x="192" y="376"/>
                  <a:pt x="193" y="377"/>
                  <a:pt x="195" y="378"/>
                </a:cubicBezTo>
                <a:cubicBezTo>
                  <a:pt x="42" y="378"/>
                  <a:pt x="42" y="378"/>
                  <a:pt x="42" y="378"/>
                </a:cubicBezTo>
                <a:cubicBezTo>
                  <a:pt x="42" y="45"/>
                  <a:pt x="42" y="45"/>
                  <a:pt x="42" y="45"/>
                </a:cubicBezTo>
                <a:cubicBezTo>
                  <a:pt x="302" y="45"/>
                  <a:pt x="302" y="45"/>
                  <a:pt x="302" y="45"/>
                </a:cubicBezTo>
                <a:lnTo>
                  <a:pt x="302" y="240"/>
                </a:lnTo>
                <a:close/>
                <a:moveTo>
                  <a:pt x="335" y="240"/>
                </a:moveTo>
                <a:cubicBezTo>
                  <a:pt x="335" y="240"/>
                  <a:pt x="334" y="241"/>
                  <a:pt x="334" y="241"/>
                </a:cubicBezTo>
                <a:cubicBezTo>
                  <a:pt x="329" y="237"/>
                  <a:pt x="322" y="236"/>
                  <a:pt x="314" y="237"/>
                </a:cubicBezTo>
                <a:cubicBezTo>
                  <a:pt x="313" y="237"/>
                  <a:pt x="313" y="237"/>
                  <a:pt x="312" y="237"/>
                </a:cubicBezTo>
                <a:cubicBezTo>
                  <a:pt x="312" y="41"/>
                  <a:pt x="312" y="41"/>
                  <a:pt x="312" y="41"/>
                </a:cubicBezTo>
                <a:cubicBezTo>
                  <a:pt x="312" y="38"/>
                  <a:pt x="309" y="36"/>
                  <a:pt x="307" y="36"/>
                </a:cubicBezTo>
                <a:cubicBezTo>
                  <a:pt x="37" y="36"/>
                  <a:pt x="37" y="36"/>
                  <a:pt x="37" y="36"/>
                </a:cubicBezTo>
                <a:cubicBezTo>
                  <a:pt x="34" y="36"/>
                  <a:pt x="32" y="38"/>
                  <a:pt x="32" y="41"/>
                </a:cubicBezTo>
                <a:cubicBezTo>
                  <a:pt x="32" y="383"/>
                  <a:pt x="32" y="383"/>
                  <a:pt x="32" y="383"/>
                </a:cubicBezTo>
                <a:cubicBezTo>
                  <a:pt x="32" y="386"/>
                  <a:pt x="34" y="388"/>
                  <a:pt x="37" y="388"/>
                </a:cubicBezTo>
                <a:cubicBezTo>
                  <a:pt x="206" y="388"/>
                  <a:pt x="206" y="388"/>
                  <a:pt x="206" y="388"/>
                </a:cubicBezTo>
                <a:cubicBezTo>
                  <a:pt x="229" y="408"/>
                  <a:pt x="248" y="423"/>
                  <a:pt x="255" y="425"/>
                </a:cubicBezTo>
                <a:cubicBezTo>
                  <a:pt x="263" y="428"/>
                  <a:pt x="277" y="441"/>
                  <a:pt x="288" y="459"/>
                </a:cubicBezTo>
                <a:cubicBezTo>
                  <a:pt x="28" y="459"/>
                  <a:pt x="28" y="459"/>
                  <a:pt x="28" y="459"/>
                </a:cubicBezTo>
                <a:cubicBezTo>
                  <a:pt x="19" y="459"/>
                  <a:pt x="9" y="452"/>
                  <a:pt x="9" y="441"/>
                </a:cubicBezTo>
                <a:cubicBezTo>
                  <a:pt x="9" y="29"/>
                  <a:pt x="9" y="29"/>
                  <a:pt x="9" y="29"/>
                </a:cubicBezTo>
                <a:cubicBezTo>
                  <a:pt x="9" y="17"/>
                  <a:pt x="19" y="10"/>
                  <a:pt x="28" y="10"/>
                </a:cubicBezTo>
                <a:cubicBezTo>
                  <a:pt x="316" y="10"/>
                  <a:pt x="316" y="10"/>
                  <a:pt x="316" y="10"/>
                </a:cubicBezTo>
                <a:cubicBezTo>
                  <a:pt x="325" y="10"/>
                  <a:pt x="335" y="17"/>
                  <a:pt x="335" y="29"/>
                </a:cubicBezTo>
                <a:lnTo>
                  <a:pt x="335" y="240"/>
                </a:lnTo>
                <a:close/>
                <a:moveTo>
                  <a:pt x="172" y="449"/>
                </a:moveTo>
                <a:cubicBezTo>
                  <a:pt x="186" y="449"/>
                  <a:pt x="198" y="438"/>
                  <a:pt x="198" y="423"/>
                </a:cubicBezTo>
                <a:cubicBezTo>
                  <a:pt x="198" y="410"/>
                  <a:pt x="186" y="399"/>
                  <a:pt x="172" y="399"/>
                </a:cubicBezTo>
                <a:cubicBezTo>
                  <a:pt x="157" y="399"/>
                  <a:pt x="148" y="411"/>
                  <a:pt x="148" y="423"/>
                </a:cubicBezTo>
                <a:cubicBezTo>
                  <a:pt x="148" y="438"/>
                  <a:pt x="158" y="449"/>
                  <a:pt x="172" y="449"/>
                </a:cubicBezTo>
                <a:close/>
                <a:moveTo>
                  <a:pt x="172" y="408"/>
                </a:moveTo>
                <a:cubicBezTo>
                  <a:pt x="181" y="408"/>
                  <a:pt x="189" y="416"/>
                  <a:pt x="189" y="423"/>
                </a:cubicBezTo>
                <a:cubicBezTo>
                  <a:pt x="189" y="432"/>
                  <a:pt x="181" y="440"/>
                  <a:pt x="172" y="440"/>
                </a:cubicBezTo>
                <a:cubicBezTo>
                  <a:pt x="162" y="440"/>
                  <a:pt x="157" y="431"/>
                  <a:pt x="157" y="423"/>
                </a:cubicBezTo>
                <a:cubicBezTo>
                  <a:pt x="157" y="416"/>
                  <a:pt x="163" y="408"/>
                  <a:pt x="172" y="408"/>
                </a:cubicBezTo>
                <a:close/>
              </a:path>
            </a:pathLst>
          </a:custGeom>
          <a:solidFill>
            <a:srgbClr val="88B1E3"/>
          </a:solidFill>
          <a:ln w="9525">
            <a:solidFill>
              <a:srgbClr val="88B1E3"/>
            </a:solidFill>
            <a:round/>
            <a:headEnd/>
            <a:tailEnd/>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 name="ZoneTexte 4">
            <a:extLst>
              <a:ext uri="{FF2B5EF4-FFF2-40B4-BE49-F238E27FC236}">
                <a16:creationId xmlns:a16="http://schemas.microsoft.com/office/drawing/2014/main" id="{F1F4DCD4-766A-BA0F-2742-CA28388E97FB}"/>
              </a:ext>
            </a:extLst>
          </p:cNvPr>
          <p:cNvSpPr txBox="1"/>
          <p:nvPr/>
        </p:nvSpPr>
        <p:spPr>
          <a:xfrm>
            <a:off x="418250" y="874192"/>
            <a:ext cx="7119372" cy="553998"/>
          </a:xfrm>
          <a:prstGeom prst="rect">
            <a:avLst/>
          </a:prstGeom>
          <a:noFill/>
        </p:spPr>
        <p:txBody>
          <a:bodyPr wrap="square">
            <a:spAutoFit/>
          </a:bodyPr>
          <a:lstStyle/>
          <a:p>
            <a:pPr marL="0" marR="0">
              <a:spcBef>
                <a:spcPts val="0"/>
              </a:spcBef>
              <a:spcAft>
                <a:spcPts val="0"/>
              </a:spcAft>
            </a:pPr>
            <a:r>
              <a:rPr lang="fr-FR" sz="1500" dirty="0">
                <a:effectLst/>
                <a:latin typeface="+mn-lt"/>
              </a:rPr>
              <a:t>Selon le registre </a:t>
            </a:r>
            <a:r>
              <a:rPr lang="fr-FR" sz="1500" dirty="0">
                <a:effectLst/>
                <a:latin typeface="+mn-lt"/>
                <a:hlinkClick r:id="rId2"/>
              </a:rPr>
              <a:t>ROARMAP</a:t>
            </a:r>
            <a:r>
              <a:rPr lang="fr-FR" sz="1500" dirty="0">
                <a:effectLst/>
                <a:latin typeface="+mn-lt"/>
              </a:rPr>
              <a:t> des mandats et politiques d’accès ouvert, il existe actuellement </a:t>
            </a:r>
            <a:r>
              <a:rPr lang="fr-FR" sz="1500" b="1" dirty="0">
                <a:effectLst/>
                <a:latin typeface="+mn-lt"/>
              </a:rPr>
              <a:t>1128 politiques institutionnelles</a:t>
            </a:r>
            <a:r>
              <a:rPr lang="fr-FR" sz="1500" dirty="0">
                <a:effectLst/>
                <a:latin typeface="+mn-lt"/>
              </a:rPr>
              <a:t> de libre accès dans le monde</a:t>
            </a:r>
            <a:r>
              <a:rPr lang="fr-FR" sz="1500" baseline="30000" dirty="0">
                <a:effectLst/>
                <a:latin typeface="+mn-lt"/>
                <a:hlinkClick r:id="rId3"/>
              </a:rPr>
              <a:t>1</a:t>
            </a:r>
            <a:r>
              <a:rPr lang="fr-FR" sz="1500" dirty="0">
                <a:effectLst/>
                <a:latin typeface="+mn-lt"/>
              </a:rPr>
              <a:t>. </a:t>
            </a:r>
          </a:p>
        </p:txBody>
      </p:sp>
      <p:pic>
        <p:nvPicPr>
          <p:cNvPr id="11" name="Image 10">
            <a:extLst>
              <a:ext uri="{FF2B5EF4-FFF2-40B4-BE49-F238E27FC236}">
                <a16:creationId xmlns:a16="http://schemas.microsoft.com/office/drawing/2014/main" id="{7278E269-6C90-C6F7-B097-25968A93EF96}"/>
              </a:ext>
            </a:extLst>
          </p:cNvPr>
          <p:cNvPicPr>
            <a:picLocks noChangeAspect="1"/>
          </p:cNvPicPr>
          <p:nvPr/>
        </p:nvPicPr>
        <p:blipFill>
          <a:blip r:embed="rId4"/>
          <a:stretch>
            <a:fillRect/>
          </a:stretch>
        </p:blipFill>
        <p:spPr>
          <a:xfrm>
            <a:off x="4347230" y="1428190"/>
            <a:ext cx="1932605" cy="2734318"/>
          </a:xfrm>
          <a:prstGeom prst="rect">
            <a:avLst/>
          </a:prstGeom>
        </p:spPr>
      </p:pic>
      <p:pic>
        <p:nvPicPr>
          <p:cNvPr id="13" name="Image 12">
            <a:extLst>
              <a:ext uri="{FF2B5EF4-FFF2-40B4-BE49-F238E27FC236}">
                <a16:creationId xmlns:a16="http://schemas.microsoft.com/office/drawing/2014/main" id="{0AC8C01A-BE98-C5AF-7E66-0D12B6213C35}"/>
              </a:ext>
            </a:extLst>
          </p:cNvPr>
          <p:cNvPicPr>
            <a:picLocks noChangeAspect="1"/>
          </p:cNvPicPr>
          <p:nvPr/>
        </p:nvPicPr>
        <p:blipFill>
          <a:blip r:embed="rId5"/>
          <a:stretch>
            <a:fillRect/>
          </a:stretch>
        </p:blipFill>
        <p:spPr>
          <a:xfrm>
            <a:off x="2572682" y="2551252"/>
            <a:ext cx="1478701" cy="2058043"/>
          </a:xfrm>
          <a:prstGeom prst="rect">
            <a:avLst/>
          </a:prstGeom>
        </p:spPr>
      </p:pic>
      <p:pic>
        <p:nvPicPr>
          <p:cNvPr id="15" name="Image 14">
            <a:extLst>
              <a:ext uri="{FF2B5EF4-FFF2-40B4-BE49-F238E27FC236}">
                <a16:creationId xmlns:a16="http://schemas.microsoft.com/office/drawing/2014/main" id="{26DFC568-C3F3-9B4B-DFCB-FCB731BCACB8}"/>
              </a:ext>
            </a:extLst>
          </p:cNvPr>
          <p:cNvPicPr>
            <a:picLocks noChangeAspect="1"/>
          </p:cNvPicPr>
          <p:nvPr/>
        </p:nvPicPr>
        <p:blipFill>
          <a:blip r:embed="rId6"/>
          <a:stretch>
            <a:fillRect/>
          </a:stretch>
        </p:blipFill>
        <p:spPr>
          <a:xfrm>
            <a:off x="286110" y="1573733"/>
            <a:ext cx="1990725" cy="2695575"/>
          </a:xfrm>
          <a:prstGeom prst="rect">
            <a:avLst/>
          </a:prstGeom>
        </p:spPr>
      </p:pic>
      <p:sp>
        <p:nvSpPr>
          <p:cNvPr id="16" name="ZoneTexte 15">
            <a:extLst>
              <a:ext uri="{FF2B5EF4-FFF2-40B4-BE49-F238E27FC236}">
                <a16:creationId xmlns:a16="http://schemas.microsoft.com/office/drawing/2014/main" id="{B6B98802-94C0-71C1-48AF-5B5A3289BED0}"/>
              </a:ext>
            </a:extLst>
          </p:cNvPr>
          <p:cNvSpPr txBox="1"/>
          <p:nvPr/>
        </p:nvSpPr>
        <p:spPr>
          <a:xfrm>
            <a:off x="6575681" y="1993558"/>
            <a:ext cx="2282209" cy="1938992"/>
          </a:xfrm>
          <a:prstGeom prst="rect">
            <a:avLst/>
          </a:prstGeom>
          <a:noFill/>
        </p:spPr>
        <p:txBody>
          <a:bodyPr wrap="square">
            <a:spAutoFit/>
          </a:bodyPr>
          <a:lstStyle/>
          <a:p>
            <a:pPr marL="0" marR="0">
              <a:spcBef>
                <a:spcPts val="0"/>
              </a:spcBef>
              <a:spcAft>
                <a:spcPts val="0"/>
              </a:spcAft>
            </a:pPr>
            <a:r>
              <a:rPr lang="fr-FR" sz="1500" dirty="0">
                <a:effectLst/>
                <a:latin typeface="+mn-lt"/>
              </a:rPr>
              <a:t>…et des directions /Comités / Service d’appui à la Science Ouverte</a:t>
            </a:r>
          </a:p>
          <a:p>
            <a:pPr marL="0" marR="0">
              <a:spcBef>
                <a:spcPts val="0"/>
              </a:spcBef>
              <a:spcAft>
                <a:spcPts val="0"/>
              </a:spcAft>
            </a:pPr>
            <a:endParaRPr lang="fr-FR" sz="1500" dirty="0">
              <a:latin typeface="+mn-lt"/>
            </a:endParaRPr>
          </a:p>
          <a:p>
            <a:pPr marL="0" marR="0">
              <a:spcBef>
                <a:spcPts val="0"/>
              </a:spcBef>
              <a:spcAft>
                <a:spcPts val="0"/>
              </a:spcAft>
            </a:pPr>
            <a:r>
              <a:rPr lang="fr-FR" sz="1500" dirty="0">
                <a:latin typeface="+mn-lt"/>
              </a:rPr>
              <a:t>…souvent au sein des Professionnels de l’Information Scientifique et Technique</a:t>
            </a:r>
            <a:endParaRPr lang="fr-FR" sz="1500" dirty="0">
              <a:effectLst/>
              <a:latin typeface="+mn-lt"/>
            </a:endParaRPr>
          </a:p>
        </p:txBody>
      </p:sp>
    </p:spTree>
    <p:extLst>
      <p:ext uri="{BB962C8B-B14F-4D97-AF65-F5344CB8AC3E}">
        <p14:creationId xmlns:p14="http://schemas.microsoft.com/office/powerpoint/2010/main" val="2333447016"/>
      </p:ext>
    </p:extLst>
  </p:cSld>
  <p:clrMapOvr>
    <a:masterClrMapping/>
  </p:clrMapOvr>
  <mc:AlternateContent xmlns:mc="http://schemas.openxmlformats.org/markup-compatibility/2006" xmlns:p14="http://schemas.microsoft.com/office/powerpoint/2010/main">
    <mc:Choice Requires="p14">
      <p:transition spd="slow" p14:dur="2000" advTm="41666"/>
    </mc:Choice>
    <mc:Fallback xmlns="">
      <p:transition spd="slow" advTm="4166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5AC6EE-AD5F-E704-6FD1-407B8CFECFC8}"/>
              </a:ext>
            </a:extLst>
          </p:cNvPr>
          <p:cNvSpPr>
            <a:spLocks noGrp="1"/>
          </p:cNvSpPr>
          <p:nvPr>
            <p:ph type="title"/>
          </p:nvPr>
        </p:nvSpPr>
        <p:spPr/>
        <p:txBody>
          <a:bodyPr/>
          <a:lstStyle/>
          <a:p>
            <a:r>
              <a:rPr lang="fr-FR" dirty="0"/>
              <a:t>Un mouvement aux multiples acteurs</a:t>
            </a:r>
          </a:p>
        </p:txBody>
      </p:sp>
      <p:sp>
        <p:nvSpPr>
          <p:cNvPr id="3" name="Espace réservé du pied de page 2">
            <a:extLst>
              <a:ext uri="{FF2B5EF4-FFF2-40B4-BE49-F238E27FC236}">
                <a16:creationId xmlns:a16="http://schemas.microsoft.com/office/drawing/2014/main" id="{D279573C-1770-E3C0-F773-652890F83BA2}"/>
              </a:ext>
            </a:extLst>
          </p:cNvPr>
          <p:cNvSpPr>
            <a:spLocks noGrp="1"/>
          </p:cNvSpPr>
          <p:nvPr>
            <p:ph type="ftr" sz="quarter" idx="10"/>
          </p:nvPr>
        </p:nvSpPr>
        <p:spPr/>
        <p:txBody>
          <a:bodyPr/>
          <a:lstStyle/>
          <a:p>
            <a:r>
              <a:rPr lang="fr-FR"/>
              <a:t>Principes et Enjeux en Science Ouverte - Colloque AFSTAL - Audrey LEGENDRE - 12/06/2024</a:t>
            </a:r>
          </a:p>
        </p:txBody>
      </p:sp>
      <p:sp>
        <p:nvSpPr>
          <p:cNvPr id="4" name="Espace réservé du numéro de diapositive 3">
            <a:extLst>
              <a:ext uri="{FF2B5EF4-FFF2-40B4-BE49-F238E27FC236}">
                <a16:creationId xmlns:a16="http://schemas.microsoft.com/office/drawing/2014/main" id="{869C9C8A-6EE6-84C6-750B-2F10F2141DB8}"/>
              </a:ext>
            </a:extLst>
          </p:cNvPr>
          <p:cNvSpPr>
            <a:spLocks noGrp="1"/>
          </p:cNvSpPr>
          <p:nvPr>
            <p:ph type="sldNum" sz="quarter" idx="11"/>
          </p:nvPr>
        </p:nvSpPr>
        <p:spPr/>
        <p:txBody>
          <a:bodyPr/>
          <a:lstStyle/>
          <a:p>
            <a:fld id="{3ACCC249-5D5B-4515-B0B4-8C29B88314F6}" type="slidenum">
              <a:rPr lang="fr-FR" smtClean="0"/>
              <a:pPr/>
              <a:t>9</a:t>
            </a:fld>
            <a:endParaRPr lang="fr-FR"/>
          </a:p>
        </p:txBody>
      </p:sp>
      <p:graphicFrame>
        <p:nvGraphicFramePr>
          <p:cNvPr id="5" name="Diagramme 4">
            <a:extLst>
              <a:ext uri="{FF2B5EF4-FFF2-40B4-BE49-F238E27FC236}">
                <a16:creationId xmlns:a16="http://schemas.microsoft.com/office/drawing/2014/main" id="{441D8495-3A94-A93B-4B02-E4562ED6C922}"/>
              </a:ext>
            </a:extLst>
          </p:cNvPr>
          <p:cNvGraphicFramePr/>
          <p:nvPr>
            <p:extLst>
              <p:ext uri="{D42A27DB-BD31-4B8C-83A1-F6EECF244321}">
                <p14:modId xmlns:p14="http://schemas.microsoft.com/office/powerpoint/2010/main" val="365945029"/>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a:extLst>
              <a:ext uri="{FF2B5EF4-FFF2-40B4-BE49-F238E27FC236}">
                <a16:creationId xmlns:a16="http://schemas.microsoft.com/office/drawing/2014/main" id="{BABD763F-02D7-869A-74E2-A50D557C7B2E}"/>
              </a:ext>
            </a:extLst>
          </p:cNvPr>
          <p:cNvPicPr>
            <a:picLocks noChangeAspect="1"/>
          </p:cNvPicPr>
          <p:nvPr/>
        </p:nvPicPr>
        <p:blipFill>
          <a:blip r:embed="rId8"/>
          <a:stretch>
            <a:fillRect/>
          </a:stretch>
        </p:blipFill>
        <p:spPr>
          <a:xfrm>
            <a:off x="7512907" y="140207"/>
            <a:ext cx="1471999" cy="799085"/>
          </a:xfrm>
          <a:prstGeom prst="rect">
            <a:avLst/>
          </a:prstGeom>
          <a:ln>
            <a:noFill/>
          </a:ln>
          <a:effectLst>
            <a:outerShdw blurRad="292100" dist="139700" dir="2700000" algn="tl" rotWithShape="0">
              <a:srgbClr val="333333">
                <a:alpha val="65000"/>
              </a:srgbClr>
            </a:outerShdw>
          </a:effectLst>
        </p:spPr>
      </p:pic>
      <p:sp>
        <p:nvSpPr>
          <p:cNvPr id="8" name="ZoneTexte 7">
            <a:extLst>
              <a:ext uri="{FF2B5EF4-FFF2-40B4-BE49-F238E27FC236}">
                <a16:creationId xmlns:a16="http://schemas.microsoft.com/office/drawing/2014/main" id="{1BD156B4-06D5-E195-9964-262329D0F18B}"/>
              </a:ext>
            </a:extLst>
          </p:cNvPr>
          <p:cNvSpPr txBox="1"/>
          <p:nvPr/>
        </p:nvSpPr>
        <p:spPr>
          <a:xfrm>
            <a:off x="7672001" y="785481"/>
            <a:ext cx="1471999" cy="200055"/>
          </a:xfrm>
          <a:prstGeom prst="rect">
            <a:avLst/>
          </a:prstGeom>
          <a:noFill/>
        </p:spPr>
        <p:txBody>
          <a:bodyPr wrap="square">
            <a:spAutoFit/>
          </a:bodyPr>
          <a:lstStyle/>
          <a:p>
            <a:r>
              <a:rPr lang="fr-FR" sz="700" i="1" dirty="0"/>
              <a:t>© Alfonso </a:t>
            </a:r>
            <a:r>
              <a:rPr lang="fr-FR" sz="700" i="1" dirty="0" err="1"/>
              <a:t>Sangiao</a:t>
            </a:r>
            <a:r>
              <a:rPr lang="fr-FR" sz="700" i="1" dirty="0"/>
              <a:t> Delgado </a:t>
            </a:r>
          </a:p>
        </p:txBody>
      </p:sp>
    </p:spTree>
    <p:extLst>
      <p:ext uri="{BB962C8B-B14F-4D97-AF65-F5344CB8AC3E}">
        <p14:creationId xmlns:p14="http://schemas.microsoft.com/office/powerpoint/2010/main" val="2166524120"/>
      </p:ext>
    </p:extLst>
  </p:cSld>
  <p:clrMapOvr>
    <a:masterClrMapping/>
  </p:clrMapOvr>
  <mc:AlternateContent xmlns:mc="http://schemas.openxmlformats.org/markup-compatibility/2006" xmlns:p14="http://schemas.microsoft.com/office/powerpoint/2010/main">
    <mc:Choice Requires="p14">
      <p:transition spd="slow" p14:dur="2000" advTm="102246"/>
    </mc:Choice>
    <mc:Fallback xmlns="">
      <p:transition spd="slow" advTm="102246"/>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29.7"/>
</p:tagLst>
</file>

<file path=ppt/tags/tag2.xml><?xml version="1.0" encoding="utf-8"?>
<p:tagLst xmlns:a="http://schemas.openxmlformats.org/drawingml/2006/main" xmlns:r="http://schemas.openxmlformats.org/officeDocument/2006/relationships" xmlns:p="http://schemas.openxmlformats.org/presentationml/2006/main">
  <p:tag name="TIMING" val="|45.1"/>
</p:tagLst>
</file>

<file path=ppt/tags/tag3.xml><?xml version="1.0" encoding="utf-8"?>
<p:tagLst xmlns:a="http://schemas.openxmlformats.org/drawingml/2006/main" xmlns:r="http://schemas.openxmlformats.org/officeDocument/2006/relationships" xmlns:p="http://schemas.openxmlformats.org/presentationml/2006/main">
  <p:tag name="TIMING" val="|23.7|59"/>
</p:tagLst>
</file>

<file path=ppt/tags/tag4.xml><?xml version="1.0" encoding="utf-8"?>
<p:tagLst xmlns:a="http://schemas.openxmlformats.org/drawingml/2006/main" xmlns:r="http://schemas.openxmlformats.org/officeDocument/2006/relationships" xmlns:p="http://schemas.openxmlformats.org/presentationml/2006/main">
  <p:tag name="TIMING" val="|30.4|32.2|36.7"/>
</p:tagLst>
</file>

<file path=ppt/tags/tag5.xml><?xml version="1.0" encoding="utf-8"?>
<p:tagLst xmlns:a="http://schemas.openxmlformats.org/drawingml/2006/main" xmlns:r="http://schemas.openxmlformats.org/officeDocument/2006/relationships" xmlns:p="http://schemas.openxmlformats.org/presentationml/2006/main">
  <p:tag name="TIMING" val="|6.2|10.5"/>
</p:tagLst>
</file>

<file path=ppt/tags/tag6.xml><?xml version="1.0" encoding="utf-8"?>
<p:tagLst xmlns:a="http://schemas.openxmlformats.org/drawingml/2006/main" xmlns:r="http://schemas.openxmlformats.org/officeDocument/2006/relationships" xmlns:p="http://schemas.openxmlformats.org/presentationml/2006/main">
  <p:tag name="TIMING" val="|18.9"/>
</p:tagLst>
</file>

<file path=ppt/tags/tag7.xml><?xml version="1.0" encoding="utf-8"?>
<p:tagLst xmlns:a="http://schemas.openxmlformats.org/drawingml/2006/main" xmlns:r="http://schemas.openxmlformats.org/officeDocument/2006/relationships" xmlns:p="http://schemas.openxmlformats.org/presentationml/2006/main">
  <p:tag name="TIMING" val="|24.1"/>
</p:tagLst>
</file>

<file path=ppt/tags/tag8.xml><?xml version="1.0" encoding="utf-8"?>
<p:tagLst xmlns:a="http://schemas.openxmlformats.org/drawingml/2006/main" xmlns:r="http://schemas.openxmlformats.org/officeDocument/2006/relationships" xmlns:p="http://schemas.openxmlformats.org/presentationml/2006/main">
  <p:tag name="TIMING" val="|1|46.3"/>
</p:tagLst>
</file>

<file path=ppt/tags/tag9.xml><?xml version="1.0" encoding="utf-8"?>
<p:tagLst xmlns:a="http://schemas.openxmlformats.org/drawingml/2006/main" xmlns:r="http://schemas.openxmlformats.org/officeDocument/2006/relationships" xmlns:p="http://schemas.openxmlformats.org/presentationml/2006/main">
  <p:tag name="TIMING" val="|26.1"/>
</p:tagLst>
</file>

<file path=ppt/theme/theme1.xml><?xml version="1.0" encoding="utf-8"?>
<a:theme xmlns:a="http://schemas.openxmlformats.org/drawingml/2006/main" name="I - PAGES INTERIEURES">
  <a:themeElements>
    <a:clrScheme name="IRSN PPT 2">
      <a:dk1>
        <a:sysClr val="windowText" lastClr="000000"/>
      </a:dk1>
      <a:lt1>
        <a:sysClr val="window" lastClr="FFFFFF"/>
      </a:lt1>
      <a:dk2>
        <a:srgbClr val="000000"/>
      </a:dk2>
      <a:lt2>
        <a:srgbClr val="FFDE14"/>
      </a:lt2>
      <a:accent1>
        <a:srgbClr val="E83C4E"/>
      </a:accent1>
      <a:accent2>
        <a:srgbClr val="90B0DD"/>
      </a:accent2>
      <a:accent3>
        <a:srgbClr val="283583"/>
      </a:accent3>
      <a:accent4>
        <a:srgbClr val="8C8985"/>
      </a:accent4>
      <a:accent5>
        <a:srgbClr val="FF9800"/>
      </a:accent5>
      <a:accent6>
        <a:srgbClr val="228848"/>
      </a:accent6>
      <a:hlink>
        <a:srgbClr val="283583"/>
      </a:hlink>
      <a:folHlink>
        <a:srgbClr val="28358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smtClean="0">
            <a:latin typeface="+mn-lt"/>
          </a:defRPr>
        </a:defPPr>
      </a:lstStyle>
    </a:txDef>
  </a:objectDefaults>
  <a:extraClrSchemeLst>
    <a:extraClrScheme>
      <a:clrScheme name="Modèle par défaut 1">
        <a:dk1>
          <a:srgbClr val="000000"/>
        </a:dk1>
        <a:lt1>
          <a:srgbClr val="FFFFFF"/>
        </a:lt1>
        <a:dk2>
          <a:srgbClr val="5793C9"/>
        </a:dk2>
        <a:lt2>
          <a:srgbClr val="808080"/>
        </a:lt2>
        <a:accent1>
          <a:srgbClr val="91B1D9"/>
        </a:accent1>
        <a:accent2>
          <a:srgbClr val="E63D4D"/>
        </a:accent2>
        <a:accent3>
          <a:srgbClr val="FFFFFF"/>
        </a:accent3>
        <a:accent4>
          <a:srgbClr val="000000"/>
        </a:accent4>
        <a:accent5>
          <a:srgbClr val="C7D5E9"/>
        </a:accent5>
        <a:accent6>
          <a:srgbClr val="D03645"/>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rsn_frm_296-V2.potx" id="{1780ECB3-83F3-4C66-8032-04E1B052FC78}" vid="{9C5BA1FD-E2C6-4135-AC8E-83E779EEE1EB}"/>
    </a:ext>
  </a:extLst>
</a:theme>
</file>

<file path=ppt/theme/theme2.xml><?xml version="1.0" encoding="utf-8"?>
<a:theme xmlns:a="http://schemas.openxmlformats.org/drawingml/2006/main" name="II - COUVERTURES">
  <a:themeElements>
    <a:clrScheme name="IRSN PPT">
      <a:dk1>
        <a:sysClr val="windowText" lastClr="000000"/>
      </a:dk1>
      <a:lt1>
        <a:sysClr val="window" lastClr="FFFFFF"/>
      </a:lt1>
      <a:dk2>
        <a:srgbClr val="000000"/>
      </a:dk2>
      <a:lt2>
        <a:srgbClr val="FFFFFF"/>
      </a:lt2>
      <a:accent1>
        <a:srgbClr val="E83C4E"/>
      </a:accent1>
      <a:accent2>
        <a:srgbClr val="90B0DD"/>
      </a:accent2>
      <a:accent3>
        <a:srgbClr val="283583"/>
      </a:accent3>
      <a:accent4>
        <a:srgbClr val="8C8985"/>
      </a:accent4>
      <a:accent5>
        <a:srgbClr val="FF9800"/>
      </a:accent5>
      <a:accent6>
        <a:srgbClr val="228848"/>
      </a:accent6>
      <a:hlink>
        <a:srgbClr val="283583"/>
      </a:hlink>
      <a:folHlink>
        <a:srgbClr val="283583"/>
      </a:folHlink>
    </a:clrScheme>
    <a:fontScheme name="Modèle par défau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5793C9"/>
        </a:dk2>
        <a:lt2>
          <a:srgbClr val="808080"/>
        </a:lt2>
        <a:accent1>
          <a:srgbClr val="91B1D9"/>
        </a:accent1>
        <a:accent2>
          <a:srgbClr val="E63D4D"/>
        </a:accent2>
        <a:accent3>
          <a:srgbClr val="FFFFFF"/>
        </a:accent3>
        <a:accent4>
          <a:srgbClr val="000000"/>
        </a:accent4>
        <a:accent5>
          <a:srgbClr val="C7D5E9"/>
        </a:accent5>
        <a:accent6>
          <a:srgbClr val="D03645"/>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rsn_frm_296-V2.potx" id="{1780ECB3-83F3-4C66-8032-04E1B052FC78}" vid="{217D1887-5EFD-470D-A2A5-B9E34D849487}"/>
    </a:ext>
  </a:extLst>
</a:theme>
</file>

<file path=ppt/theme/theme3.xml><?xml version="1.0" encoding="utf-8"?>
<a:theme xmlns:a="http://schemas.openxmlformats.org/drawingml/2006/main" name="I - PAGES INTERIEURES">
  <a:themeElements>
    <a:clrScheme name="IRSN PPT 2">
      <a:dk1>
        <a:sysClr val="windowText" lastClr="000000"/>
      </a:dk1>
      <a:lt1>
        <a:sysClr val="window" lastClr="FFFFFF"/>
      </a:lt1>
      <a:dk2>
        <a:srgbClr val="000000"/>
      </a:dk2>
      <a:lt2>
        <a:srgbClr val="FFDE14"/>
      </a:lt2>
      <a:accent1>
        <a:srgbClr val="E83C4E"/>
      </a:accent1>
      <a:accent2>
        <a:srgbClr val="90B0DD"/>
      </a:accent2>
      <a:accent3>
        <a:srgbClr val="283583"/>
      </a:accent3>
      <a:accent4>
        <a:srgbClr val="8C8985"/>
      </a:accent4>
      <a:accent5>
        <a:srgbClr val="FF9800"/>
      </a:accent5>
      <a:accent6>
        <a:srgbClr val="228848"/>
      </a:accent6>
      <a:hlink>
        <a:srgbClr val="283583"/>
      </a:hlink>
      <a:folHlink>
        <a:srgbClr val="28358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smtClean="0">
            <a:latin typeface="+mn-lt"/>
          </a:defRPr>
        </a:defPPr>
      </a:lstStyle>
    </a:txDef>
  </a:objectDefaults>
  <a:extraClrSchemeLst>
    <a:extraClrScheme>
      <a:clrScheme name="Modèle par défaut 1">
        <a:dk1>
          <a:srgbClr val="000000"/>
        </a:dk1>
        <a:lt1>
          <a:srgbClr val="FFFFFF"/>
        </a:lt1>
        <a:dk2>
          <a:srgbClr val="5793C9"/>
        </a:dk2>
        <a:lt2>
          <a:srgbClr val="808080"/>
        </a:lt2>
        <a:accent1>
          <a:srgbClr val="91B1D9"/>
        </a:accent1>
        <a:accent2>
          <a:srgbClr val="E63D4D"/>
        </a:accent2>
        <a:accent3>
          <a:srgbClr val="FFFFFF"/>
        </a:accent3>
        <a:accent4>
          <a:srgbClr val="000000"/>
        </a:accent4>
        <a:accent5>
          <a:srgbClr val="C7D5E9"/>
        </a:accent5>
        <a:accent6>
          <a:srgbClr val="D03645"/>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rsn_frm_296-V2.potx" id="{1780ECB3-83F3-4C66-8032-04E1B052FC78}" vid="{9C5BA1FD-E2C6-4135-AC8E-83E779EEE1EB}"/>
    </a:ext>
  </a:ext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796c0c7-75e9-48d9-8649-93376ddda047" xsi:nil="true"/>
    <lcf76f155ced4ddcb4097134ff3c332f xmlns="bd50e69d-7dae-425a-8c0d-801ca402cd5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20EEFEB19A9C4FBC6A01A2016BA869" ma:contentTypeVersion="13" ma:contentTypeDescription="Crée un document." ma:contentTypeScope="" ma:versionID="fae9936aeeea09dbc627adcba3a920cd">
  <xsd:schema xmlns:xsd="http://www.w3.org/2001/XMLSchema" xmlns:xs="http://www.w3.org/2001/XMLSchema" xmlns:p="http://schemas.microsoft.com/office/2006/metadata/properties" xmlns:ns2="bd50e69d-7dae-425a-8c0d-801ca402cd5a" xmlns:ns3="e796c0c7-75e9-48d9-8649-93376ddda047" targetNamespace="http://schemas.microsoft.com/office/2006/metadata/properties" ma:root="true" ma:fieldsID="1f526d1db2ab211d71797ba574713ee7" ns2:_="" ns3:_="">
    <xsd:import namespace="bd50e69d-7dae-425a-8c0d-801ca402cd5a"/>
    <xsd:import namespace="e796c0c7-75e9-48d9-8649-93376ddda0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0e69d-7dae-425a-8c0d-801ca402cd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23a356a8-fca7-49b5-9bd6-b4d41694e362"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96c0c7-75e9-48d9-8649-93376ddda04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7310bb-db0c-4b7f-b033-31c4cb6482db}" ma:internalName="TaxCatchAll" ma:showField="CatchAllData" ma:web="e796c0c7-75e9-48d9-8649-93376ddda0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1ED695-4494-48AC-AC3E-E439590ADA20}">
  <ds:schemaRefs>
    <ds:schemaRef ds:uri="bd50e69d-7dae-425a-8c0d-801ca402cd5a"/>
    <ds:schemaRef ds:uri="e796c0c7-75e9-48d9-8649-93376ddda0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1614333-E2BE-4661-BA52-D6B88217638D}">
  <ds:schemaRefs>
    <ds:schemaRef ds:uri="http://schemas.microsoft.com/sharepoint/v3/contenttype/forms"/>
  </ds:schemaRefs>
</ds:datastoreItem>
</file>

<file path=customXml/itemProps3.xml><?xml version="1.0" encoding="utf-8"?>
<ds:datastoreItem xmlns:ds="http://schemas.openxmlformats.org/officeDocument/2006/customXml" ds:itemID="{CA88A1FD-9DC7-421F-855A-0F6919B71211}">
  <ds:schemaRefs>
    <ds:schemaRef ds:uri="bd50e69d-7dae-425a-8c0d-801ca402cd5a"/>
    <ds:schemaRef ds:uri="e796c0c7-75e9-48d9-8649-93376ddda0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irsn_frm_296-V3</Template>
  <TotalTime>2469</TotalTime>
  <Words>2873</Words>
  <Application>Microsoft Office PowerPoint</Application>
  <PresentationFormat>Affichage à l'écran (16:9)</PresentationFormat>
  <Paragraphs>296</Paragraphs>
  <Slides>23</Slides>
  <Notes>19</Notes>
  <HiddenSlides>0</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23</vt:i4>
      </vt:variant>
    </vt:vector>
  </HeadingPairs>
  <TitlesOfParts>
    <vt:vector size="38" baseType="lpstr">
      <vt:lpstr>Arial</vt:lpstr>
      <vt:lpstr>Brush Script MT</vt:lpstr>
      <vt:lpstr>Calibri</vt:lpstr>
      <vt:lpstr>Century Gothic</vt:lpstr>
      <vt:lpstr>Google Sans</vt:lpstr>
      <vt:lpstr>Noto Sans</vt:lpstr>
      <vt:lpstr>raleway</vt:lpstr>
      <vt:lpstr>Roboto</vt:lpstr>
      <vt:lpstr>Segoe UI Symbol</vt:lpstr>
      <vt:lpstr>Trebuchet MS</vt:lpstr>
      <vt:lpstr>Wingdings</vt:lpstr>
      <vt:lpstr>Wingdings 3</vt:lpstr>
      <vt:lpstr>I - PAGES INTERIEURES</vt:lpstr>
      <vt:lpstr>II - COUVERTURES</vt:lpstr>
      <vt:lpstr>I - PAGES INTERIEURES</vt:lpstr>
      <vt:lpstr>PRINCIPES ET ENJEUX EN science ouverte  </vt:lpstr>
      <vt:lpstr>Présentation PowerPoint</vt:lpstr>
      <vt:lpstr>La Science ouverte c’est une science plus accessible, plus efficace, plus démocratique et plus transparente pour TOUS.</vt:lpstr>
      <vt:lpstr>Quelques dates clés pour construire le mouvement de la Science Ouverte à l’échelle mondiale</vt:lpstr>
      <vt:lpstr>Quelques dates clés pour construire le mouvement de la Science Ouverte en France</vt:lpstr>
      <vt:lpstr>Le 2ème Plan national pour la science ouverte (2021-2024) </vt:lpstr>
      <vt:lpstr>Quelques dates clés pour construire le mouvement de la Science Ouverte en France</vt:lpstr>
      <vt:lpstr>Les Engagements des Etablissements de Recherche </vt:lpstr>
      <vt:lpstr>Un mouvement aux multiples acteurs</vt:lpstr>
      <vt:lpstr>La Science ouverte...un réflexe au quotidien</vt:lpstr>
      <vt:lpstr>Comment Publier dans le contexte de Science Ouverte ?</vt:lpstr>
      <vt:lpstr>Comment Publier dans le contexte de Science Ouverte ?</vt:lpstr>
      <vt:lpstr>L'Open Access et les licences CCBY</vt:lpstr>
      <vt:lpstr>Déposer en Open Access sa production scientifique dans l’archive nationale HAL</vt:lpstr>
      <vt:lpstr>Les intérêts de l’OA pour le chercheur</vt:lpstr>
      <vt:lpstr>Présentation PowerPoint</vt:lpstr>
      <vt:lpstr>Présentation PowerPoint</vt:lpstr>
      <vt:lpstr>D’autres actions en matière de Science Ouverte …</vt:lpstr>
      <vt:lpstr>Maîtriser son identité numérique : l’ idORCID, un identifiant pivot des Systèmes d’information </vt:lpstr>
      <vt:lpstr>Conclusion d’un mouvement en perpétuel évolution</vt:lpstr>
      <vt:lpstr>Les enjeux de Demain</vt:lpstr>
      <vt:lpstr>Ressources utiles</vt:lpstr>
      <vt:lpstr>         …OPEN SCIENCE IN PROGRESS</vt:lpstr>
    </vt:vector>
  </TitlesOfParts>
  <Company>TROISCUBE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RIET-HUCHELOUP Marie</dc:creator>
  <cp:lastModifiedBy>LEGENDRE Audrey</cp:lastModifiedBy>
  <cp:revision>54</cp:revision>
  <dcterms:created xsi:type="dcterms:W3CDTF">2020-07-06T16:18:40Z</dcterms:created>
  <dcterms:modified xsi:type="dcterms:W3CDTF">2024-09-13T07:56:50Z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0x010100E520EEFEB19A9C4FBC6A01A2016BA869</vt:lpwstr>
  </property>
  <property fmtid="{D5CDD505-2E9C-101B-9397-08002B2CF9AE}" pid="3" name="MediaServiceImageTags">
    <vt:lpwstr/>
  </property>
</Properties>
</file>